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0"/>
  </p:notesMasterIdLst>
  <p:sldIdLst>
    <p:sldId id="374" r:id="rId2"/>
    <p:sldId id="375" r:id="rId3"/>
    <p:sldId id="357" r:id="rId4"/>
    <p:sldId id="342" r:id="rId5"/>
    <p:sldId id="348" r:id="rId6"/>
    <p:sldId id="257" r:id="rId7"/>
    <p:sldId id="355" r:id="rId8"/>
    <p:sldId id="379" r:id="rId9"/>
    <p:sldId id="346" r:id="rId10"/>
    <p:sldId id="363" r:id="rId11"/>
    <p:sldId id="364" r:id="rId12"/>
    <p:sldId id="365" r:id="rId13"/>
    <p:sldId id="367" r:id="rId14"/>
    <p:sldId id="368" r:id="rId15"/>
    <p:sldId id="369" r:id="rId16"/>
    <p:sldId id="372" r:id="rId17"/>
    <p:sldId id="344" r:id="rId18"/>
    <p:sldId id="373" r:id="rId19"/>
  </p:sldIdLst>
  <p:sldSz cx="9144000" cy="5143500" type="screen16x9"/>
  <p:notesSz cx="6858000" cy="9144000"/>
  <p:embeddedFontLst>
    <p:embeddedFont>
      <p:font typeface="Concert One" charset="-93"/>
      <p:regular r:id="rId21"/>
    </p:embeddedFont>
    <p:embeddedFont>
      <p:font typeface="Lora" charset="0"/>
      <p:regular r:id="rId22"/>
      <p:bold r:id="rId23"/>
      <p:italic r:id="rId24"/>
      <p:boldItalic r:id="rId25"/>
    </p:embeddedFont>
    <p:embeddedFont>
      <p:font typeface="Palatino Linotype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5C5"/>
    <a:srgbClr val="B7FDFD"/>
    <a:srgbClr val="E3E5CF"/>
    <a:srgbClr val="E3FEB6"/>
    <a:srgbClr val="000000"/>
    <a:srgbClr val="003300"/>
    <a:srgbClr val="FE4816"/>
    <a:srgbClr val="FB6D03"/>
    <a:srgbClr val="E84316"/>
    <a:srgbClr val="D67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2203D2B-56C2-4DA4-B49D-B32B5DD0F3CA}">
  <a:tblStyle styleId="{D2203D2B-56C2-4DA4-B49D-B32B5DD0F3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9711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50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86fc84f77b_0_17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86fc84f77b_0_17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293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g86fc84f77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8" name="Google Shape;2388;g86fc84f77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42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34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400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15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19175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SECTION_TITLE_AND_DESCRIPTION_2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4"/>
          <p:cNvSpPr txBox="1">
            <a:spLocks noGrp="1"/>
          </p:cNvSpPr>
          <p:nvPr>
            <p:ph type="title" idx="2"/>
          </p:nvPr>
        </p:nvSpPr>
        <p:spPr>
          <a:xfrm>
            <a:off x="1687738" y="3356172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14"/>
          <p:cNvSpPr txBox="1">
            <a:spLocks noGrp="1"/>
          </p:cNvSpPr>
          <p:nvPr>
            <p:ph type="subTitle" idx="1"/>
          </p:nvPr>
        </p:nvSpPr>
        <p:spPr>
          <a:xfrm>
            <a:off x="1687738" y="3667580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8" name="Google Shape;698;p14"/>
          <p:cNvSpPr txBox="1">
            <a:spLocks noGrp="1"/>
          </p:cNvSpPr>
          <p:nvPr>
            <p:ph type="title" idx="3"/>
          </p:nvPr>
        </p:nvSpPr>
        <p:spPr>
          <a:xfrm>
            <a:off x="4902363" y="3356172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9" name="Google Shape;699;p14"/>
          <p:cNvSpPr txBox="1">
            <a:spLocks noGrp="1"/>
          </p:cNvSpPr>
          <p:nvPr>
            <p:ph type="subTitle" idx="4"/>
          </p:nvPr>
        </p:nvSpPr>
        <p:spPr>
          <a:xfrm>
            <a:off x="4902363" y="3667580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0" name="Google Shape;700;p14"/>
          <p:cNvSpPr txBox="1">
            <a:spLocks noGrp="1"/>
          </p:cNvSpPr>
          <p:nvPr>
            <p:ph type="title" idx="5"/>
          </p:nvPr>
        </p:nvSpPr>
        <p:spPr>
          <a:xfrm>
            <a:off x="1687738" y="16575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1" name="Google Shape;701;p14"/>
          <p:cNvSpPr txBox="1">
            <a:spLocks noGrp="1"/>
          </p:cNvSpPr>
          <p:nvPr>
            <p:ph type="subTitle" idx="6"/>
          </p:nvPr>
        </p:nvSpPr>
        <p:spPr>
          <a:xfrm>
            <a:off x="1687738" y="19689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2" name="Google Shape;702;p14"/>
          <p:cNvSpPr txBox="1">
            <a:spLocks noGrp="1"/>
          </p:cNvSpPr>
          <p:nvPr>
            <p:ph type="title" idx="7"/>
          </p:nvPr>
        </p:nvSpPr>
        <p:spPr>
          <a:xfrm>
            <a:off x="4902363" y="16575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3" name="Google Shape;703;p14"/>
          <p:cNvSpPr txBox="1">
            <a:spLocks noGrp="1"/>
          </p:cNvSpPr>
          <p:nvPr>
            <p:ph type="subTitle" idx="8"/>
          </p:nvPr>
        </p:nvSpPr>
        <p:spPr>
          <a:xfrm>
            <a:off x="4902363" y="19689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4" name="Google Shape;704;p14"/>
          <p:cNvSpPr/>
          <p:nvPr/>
        </p:nvSpPr>
        <p:spPr>
          <a:xfrm rot="-8556561">
            <a:off x="-515362" y="1253950"/>
            <a:ext cx="1507185" cy="3535358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14"/>
          <p:cNvGrpSpPr/>
          <p:nvPr/>
        </p:nvGrpSpPr>
        <p:grpSpPr>
          <a:xfrm>
            <a:off x="-643044" y="2355569"/>
            <a:ext cx="2379070" cy="2835654"/>
            <a:chOff x="-643044" y="2355569"/>
            <a:chExt cx="2379070" cy="2835654"/>
          </a:xfrm>
        </p:grpSpPr>
        <p:sp>
          <p:nvSpPr>
            <p:cNvPr id="706" name="Google Shape;706;p14"/>
            <p:cNvSpPr/>
            <p:nvPr/>
          </p:nvSpPr>
          <p:spPr>
            <a:xfrm rot="-10659694">
              <a:off x="-38891" y="3075217"/>
              <a:ext cx="551930" cy="559376"/>
            </a:xfrm>
            <a:custGeom>
              <a:avLst/>
              <a:gdLst/>
              <a:ahLst/>
              <a:cxnLst/>
              <a:rect l="l" t="t" r="r" b="b"/>
              <a:pathLst>
                <a:path w="5095" h="5521" extrusionOk="0">
                  <a:moveTo>
                    <a:pt x="0" y="0"/>
                  </a:moveTo>
                  <a:cubicBezTo>
                    <a:pt x="1403" y="2330"/>
                    <a:pt x="3232" y="4049"/>
                    <a:pt x="5095" y="5520"/>
                  </a:cubicBezTo>
                  <a:lnTo>
                    <a:pt x="4729" y="5125"/>
                  </a:lnTo>
                  <a:cubicBezTo>
                    <a:pt x="4040" y="4500"/>
                    <a:pt x="3304" y="3918"/>
                    <a:pt x="2675" y="3232"/>
                  </a:cubicBezTo>
                  <a:cubicBezTo>
                    <a:pt x="1779" y="2247"/>
                    <a:pt x="832" y="1231"/>
                    <a:pt x="98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 rot="-10659694">
              <a:off x="62969" y="3180635"/>
              <a:ext cx="394205" cy="399294"/>
            </a:xfrm>
            <a:custGeom>
              <a:avLst/>
              <a:gdLst/>
              <a:ahLst/>
              <a:cxnLst/>
              <a:rect l="l" t="t" r="r" b="b"/>
              <a:pathLst>
                <a:path w="3639" h="3941" extrusionOk="0">
                  <a:moveTo>
                    <a:pt x="1" y="1"/>
                  </a:moveTo>
                  <a:lnTo>
                    <a:pt x="1" y="1"/>
                  </a:lnTo>
                  <a:cubicBezTo>
                    <a:pt x="778" y="1068"/>
                    <a:pt x="1616" y="2123"/>
                    <a:pt x="2569" y="3011"/>
                  </a:cubicBezTo>
                  <a:cubicBezTo>
                    <a:pt x="2916" y="3332"/>
                    <a:pt x="3280" y="3635"/>
                    <a:pt x="3639" y="394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 rot="-10659694">
              <a:off x="202758" y="2975837"/>
              <a:ext cx="373297" cy="455322"/>
            </a:xfrm>
            <a:custGeom>
              <a:avLst/>
              <a:gdLst/>
              <a:ahLst/>
              <a:cxnLst/>
              <a:rect l="l" t="t" r="r" b="b"/>
              <a:pathLst>
                <a:path w="3446" h="4494" extrusionOk="0">
                  <a:moveTo>
                    <a:pt x="1" y="1"/>
                  </a:moveTo>
                  <a:cubicBezTo>
                    <a:pt x="665" y="1629"/>
                    <a:pt x="2128" y="3184"/>
                    <a:pt x="3445" y="4494"/>
                  </a:cubicBezTo>
                  <a:lnTo>
                    <a:pt x="2749" y="3585"/>
                  </a:lnTo>
                  <a:cubicBezTo>
                    <a:pt x="2392" y="3201"/>
                    <a:pt x="2030" y="2821"/>
                    <a:pt x="1701" y="2415"/>
                  </a:cubicBezTo>
                  <a:cubicBezTo>
                    <a:pt x="1123" y="1700"/>
                    <a:pt x="670" y="892"/>
                    <a:pt x="91" y="173"/>
                  </a:cubicBezTo>
                  <a:cubicBezTo>
                    <a:pt x="82" y="162"/>
                    <a:pt x="89" y="150"/>
                    <a:pt x="98" y="143"/>
                  </a:cubicBezTo>
                  <a:cubicBezTo>
                    <a:pt x="75" y="110"/>
                    <a:pt x="53" y="75"/>
                    <a:pt x="33" y="4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 rot="-10659694">
              <a:off x="-88065" y="3329656"/>
              <a:ext cx="592661" cy="522496"/>
            </a:xfrm>
            <a:custGeom>
              <a:avLst/>
              <a:gdLst/>
              <a:ahLst/>
              <a:cxnLst/>
              <a:rect l="l" t="t" r="r" b="b"/>
              <a:pathLst>
                <a:path w="5471" h="5157" extrusionOk="0">
                  <a:moveTo>
                    <a:pt x="0" y="1"/>
                  </a:moveTo>
                  <a:lnTo>
                    <a:pt x="0" y="1"/>
                  </a:lnTo>
                  <a:cubicBezTo>
                    <a:pt x="330" y="598"/>
                    <a:pt x="884" y="1196"/>
                    <a:pt x="1343" y="1685"/>
                  </a:cubicBezTo>
                  <a:cubicBezTo>
                    <a:pt x="1453" y="1801"/>
                    <a:pt x="1555" y="1912"/>
                    <a:pt x="1650" y="2016"/>
                  </a:cubicBezTo>
                  <a:cubicBezTo>
                    <a:pt x="2817" y="3302"/>
                    <a:pt x="4108" y="4215"/>
                    <a:pt x="5471" y="5157"/>
                  </a:cubicBezTo>
                  <a:cubicBezTo>
                    <a:pt x="4808" y="4615"/>
                    <a:pt x="4145" y="4075"/>
                    <a:pt x="3512" y="3500"/>
                  </a:cubicBezTo>
                  <a:cubicBezTo>
                    <a:pt x="2287" y="2388"/>
                    <a:pt x="1201" y="113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 rot="-10659694">
              <a:off x="-277431" y="3415733"/>
              <a:ext cx="672282" cy="548130"/>
            </a:xfrm>
            <a:custGeom>
              <a:avLst/>
              <a:gdLst/>
              <a:ahLst/>
              <a:cxnLst/>
              <a:rect l="l" t="t" r="r" b="b"/>
              <a:pathLst>
                <a:path w="6206" h="5410" extrusionOk="0">
                  <a:moveTo>
                    <a:pt x="1" y="0"/>
                  </a:moveTo>
                  <a:lnTo>
                    <a:pt x="1" y="0"/>
                  </a:lnTo>
                  <a:cubicBezTo>
                    <a:pt x="1602" y="2062"/>
                    <a:pt x="3615" y="3814"/>
                    <a:pt x="6206" y="5409"/>
                  </a:cubicBezTo>
                  <a:lnTo>
                    <a:pt x="5915" y="5142"/>
                  </a:lnTo>
                  <a:cubicBezTo>
                    <a:pt x="4852" y="4324"/>
                    <a:pt x="3780" y="3515"/>
                    <a:pt x="2752" y="2655"/>
                  </a:cubicBezTo>
                  <a:cubicBezTo>
                    <a:pt x="2043" y="2063"/>
                    <a:pt x="1421" y="1399"/>
                    <a:pt x="780" y="736"/>
                  </a:cubicBezTo>
                  <a:cubicBezTo>
                    <a:pt x="532" y="480"/>
                    <a:pt x="265" y="2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 rot="-10659694">
              <a:off x="-150061" y="3533313"/>
              <a:ext cx="609560" cy="522699"/>
            </a:xfrm>
            <a:custGeom>
              <a:avLst/>
              <a:gdLst/>
              <a:ahLst/>
              <a:cxnLst/>
              <a:rect l="l" t="t" r="r" b="b"/>
              <a:pathLst>
                <a:path w="5627" h="5159" extrusionOk="0">
                  <a:moveTo>
                    <a:pt x="0" y="1"/>
                  </a:moveTo>
                  <a:lnTo>
                    <a:pt x="0" y="1"/>
                  </a:lnTo>
                  <a:cubicBezTo>
                    <a:pt x="120" y="174"/>
                    <a:pt x="244" y="345"/>
                    <a:pt x="370" y="513"/>
                  </a:cubicBezTo>
                  <a:cubicBezTo>
                    <a:pt x="742" y="854"/>
                    <a:pt x="1121" y="1190"/>
                    <a:pt x="1473" y="1556"/>
                  </a:cubicBezTo>
                  <a:cubicBezTo>
                    <a:pt x="2110" y="2221"/>
                    <a:pt x="2734" y="2885"/>
                    <a:pt x="3445" y="3475"/>
                  </a:cubicBezTo>
                  <a:cubicBezTo>
                    <a:pt x="4150" y="4060"/>
                    <a:pt x="4892" y="4604"/>
                    <a:pt x="5627" y="515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 rot="-10659694">
              <a:off x="-132828" y="3306773"/>
              <a:ext cx="648233" cy="563834"/>
            </a:xfrm>
            <a:custGeom>
              <a:avLst/>
              <a:gdLst/>
              <a:ahLst/>
              <a:cxnLst/>
              <a:rect l="l" t="t" r="r" b="b"/>
              <a:pathLst>
                <a:path w="5984" h="5565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1"/>
                    <a:pt x="22" y="41"/>
                    <a:pt x="31" y="61"/>
                  </a:cubicBezTo>
                  <a:cubicBezTo>
                    <a:pt x="1272" y="1222"/>
                    <a:pt x="2389" y="2512"/>
                    <a:pt x="3661" y="3640"/>
                  </a:cubicBezTo>
                  <a:cubicBezTo>
                    <a:pt x="4412" y="4307"/>
                    <a:pt x="5210" y="4923"/>
                    <a:pt x="5983" y="556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 rot="-10659694">
              <a:off x="-165029" y="4066324"/>
              <a:ext cx="261178" cy="191693"/>
            </a:xfrm>
            <a:custGeom>
              <a:avLst/>
              <a:gdLst/>
              <a:ahLst/>
              <a:cxnLst/>
              <a:rect l="l" t="t" r="r" b="b"/>
              <a:pathLst>
                <a:path w="2411" h="1892" extrusionOk="0">
                  <a:moveTo>
                    <a:pt x="0" y="1"/>
                  </a:moveTo>
                  <a:lnTo>
                    <a:pt x="0" y="1"/>
                  </a:lnTo>
                  <a:cubicBezTo>
                    <a:pt x="427" y="389"/>
                    <a:pt x="859" y="771"/>
                    <a:pt x="1321" y="1114"/>
                  </a:cubicBezTo>
                  <a:cubicBezTo>
                    <a:pt x="1679" y="1381"/>
                    <a:pt x="2043" y="1637"/>
                    <a:pt x="2410" y="189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 rot="-10659694">
              <a:off x="315327" y="3113112"/>
              <a:ext cx="147651" cy="180042"/>
            </a:xfrm>
            <a:custGeom>
              <a:avLst/>
              <a:gdLst/>
              <a:ahLst/>
              <a:cxnLst/>
              <a:rect l="l" t="t" r="r" b="b"/>
              <a:pathLst>
                <a:path w="1363" h="1777" extrusionOk="0">
                  <a:moveTo>
                    <a:pt x="1" y="0"/>
                  </a:moveTo>
                  <a:lnTo>
                    <a:pt x="1" y="0"/>
                  </a:lnTo>
                  <a:cubicBezTo>
                    <a:pt x="259" y="396"/>
                    <a:pt x="511" y="795"/>
                    <a:pt x="817" y="1155"/>
                  </a:cubicBezTo>
                  <a:cubicBezTo>
                    <a:pt x="994" y="1367"/>
                    <a:pt x="1178" y="1573"/>
                    <a:pt x="1362" y="17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 rot="-10659694">
              <a:off x="591010" y="2981211"/>
              <a:ext cx="450752" cy="714696"/>
            </a:xfrm>
            <a:custGeom>
              <a:avLst/>
              <a:gdLst/>
              <a:ahLst/>
              <a:cxnLst/>
              <a:rect l="l" t="t" r="r" b="b"/>
              <a:pathLst>
                <a:path w="4161" h="7054" extrusionOk="0">
                  <a:moveTo>
                    <a:pt x="4160" y="0"/>
                  </a:moveTo>
                  <a:lnTo>
                    <a:pt x="4160" y="0"/>
                  </a:lnTo>
                  <a:cubicBezTo>
                    <a:pt x="3908" y="102"/>
                    <a:pt x="3667" y="224"/>
                    <a:pt x="3437" y="370"/>
                  </a:cubicBezTo>
                  <a:cubicBezTo>
                    <a:pt x="3124" y="803"/>
                    <a:pt x="2817" y="1242"/>
                    <a:pt x="2551" y="1706"/>
                  </a:cubicBezTo>
                  <a:cubicBezTo>
                    <a:pt x="2124" y="2446"/>
                    <a:pt x="1758" y="3218"/>
                    <a:pt x="1384" y="3985"/>
                  </a:cubicBezTo>
                  <a:cubicBezTo>
                    <a:pt x="1014" y="4737"/>
                    <a:pt x="710" y="5515"/>
                    <a:pt x="359" y="6275"/>
                  </a:cubicBezTo>
                  <a:cubicBezTo>
                    <a:pt x="239" y="6534"/>
                    <a:pt x="118" y="6794"/>
                    <a:pt x="1" y="7054"/>
                  </a:cubicBezTo>
                  <a:lnTo>
                    <a:pt x="3609" y="933"/>
                  </a:lnTo>
                  <a:cubicBezTo>
                    <a:pt x="3623" y="910"/>
                    <a:pt x="3632" y="883"/>
                    <a:pt x="3647" y="862"/>
                  </a:cubicBezTo>
                  <a:cubicBezTo>
                    <a:pt x="3657" y="844"/>
                    <a:pt x="3668" y="830"/>
                    <a:pt x="3680" y="814"/>
                  </a:cubicBezTo>
                  <a:lnTo>
                    <a:pt x="41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 rot="-10659694">
              <a:off x="641547" y="2483980"/>
              <a:ext cx="79079" cy="679032"/>
            </a:xfrm>
            <a:custGeom>
              <a:avLst/>
              <a:gdLst/>
              <a:ahLst/>
              <a:cxnLst/>
              <a:rect l="l" t="t" r="r" b="b"/>
              <a:pathLst>
                <a:path w="730" h="6702" extrusionOk="0">
                  <a:moveTo>
                    <a:pt x="730" y="0"/>
                  </a:moveTo>
                  <a:lnTo>
                    <a:pt x="730" y="0"/>
                  </a:lnTo>
                  <a:cubicBezTo>
                    <a:pt x="551" y="388"/>
                    <a:pt x="394" y="782"/>
                    <a:pt x="302" y="1213"/>
                  </a:cubicBezTo>
                  <a:cubicBezTo>
                    <a:pt x="155" y="1911"/>
                    <a:pt x="80" y="2624"/>
                    <a:pt x="78" y="3338"/>
                  </a:cubicBezTo>
                  <a:cubicBezTo>
                    <a:pt x="70" y="4485"/>
                    <a:pt x="199" y="5605"/>
                    <a:pt x="503" y="6702"/>
                  </a:cubicBezTo>
                  <a:cubicBezTo>
                    <a:pt x="0" y="4455"/>
                    <a:pt x="28" y="2194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 rot="-10659694">
              <a:off x="682244" y="2949002"/>
              <a:ext cx="371889" cy="590176"/>
            </a:xfrm>
            <a:custGeom>
              <a:avLst/>
              <a:gdLst/>
              <a:ahLst/>
              <a:cxnLst/>
              <a:rect l="l" t="t" r="r" b="b"/>
              <a:pathLst>
                <a:path w="3433" h="5825" extrusionOk="0">
                  <a:moveTo>
                    <a:pt x="3433" y="0"/>
                  </a:moveTo>
                  <a:lnTo>
                    <a:pt x="0" y="5824"/>
                  </a:lnTo>
                  <a:cubicBezTo>
                    <a:pt x="266" y="5485"/>
                    <a:pt x="551" y="5160"/>
                    <a:pt x="800" y="4832"/>
                  </a:cubicBezTo>
                  <a:cubicBezTo>
                    <a:pt x="1310" y="4161"/>
                    <a:pt x="1793" y="3469"/>
                    <a:pt x="2226" y="2746"/>
                  </a:cubicBezTo>
                  <a:cubicBezTo>
                    <a:pt x="2689" y="1975"/>
                    <a:pt x="3097" y="1193"/>
                    <a:pt x="3342" y="323"/>
                  </a:cubicBezTo>
                  <a:cubicBezTo>
                    <a:pt x="3372" y="220"/>
                    <a:pt x="3401" y="110"/>
                    <a:pt x="3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 rot="-10659694">
              <a:off x="-313660" y="3959839"/>
              <a:ext cx="636642" cy="467075"/>
            </a:xfrm>
            <a:custGeom>
              <a:avLst/>
              <a:gdLst/>
              <a:ahLst/>
              <a:cxnLst/>
              <a:rect l="l" t="t" r="r" b="b"/>
              <a:pathLst>
                <a:path w="5877" h="461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138"/>
                    <a:pt x="207" y="278"/>
                    <a:pt x="307" y="417"/>
                  </a:cubicBezTo>
                  <a:cubicBezTo>
                    <a:pt x="602" y="819"/>
                    <a:pt x="904" y="1237"/>
                    <a:pt x="1243" y="1575"/>
                  </a:cubicBezTo>
                  <a:cubicBezTo>
                    <a:pt x="2595" y="2928"/>
                    <a:pt x="4186" y="3763"/>
                    <a:pt x="5876" y="4609"/>
                  </a:cubicBezTo>
                  <a:lnTo>
                    <a:pt x="5625" y="4412"/>
                  </a:lnTo>
                  <a:cubicBezTo>
                    <a:pt x="4820" y="3852"/>
                    <a:pt x="3993" y="3324"/>
                    <a:pt x="3220" y="2721"/>
                  </a:cubicBezTo>
                  <a:cubicBezTo>
                    <a:pt x="2255" y="1969"/>
                    <a:pt x="1350" y="1137"/>
                    <a:pt x="427" y="3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 rot="-10659694">
              <a:off x="698503" y="2889600"/>
              <a:ext cx="406446" cy="756540"/>
            </a:xfrm>
            <a:custGeom>
              <a:avLst/>
              <a:gdLst/>
              <a:ahLst/>
              <a:cxnLst/>
              <a:rect l="l" t="t" r="r" b="b"/>
              <a:pathLst>
                <a:path w="3752" h="7467" extrusionOk="0">
                  <a:moveTo>
                    <a:pt x="3752" y="1"/>
                  </a:moveTo>
                  <a:lnTo>
                    <a:pt x="3752" y="1"/>
                  </a:lnTo>
                  <a:cubicBezTo>
                    <a:pt x="1517" y="1580"/>
                    <a:pt x="318" y="5088"/>
                    <a:pt x="1" y="7466"/>
                  </a:cubicBezTo>
                  <a:lnTo>
                    <a:pt x="257" y="7033"/>
                  </a:lnTo>
                  <a:cubicBezTo>
                    <a:pt x="411" y="6643"/>
                    <a:pt x="583" y="6262"/>
                    <a:pt x="759" y="5879"/>
                  </a:cubicBezTo>
                  <a:cubicBezTo>
                    <a:pt x="1135" y="5060"/>
                    <a:pt x="1462" y="4224"/>
                    <a:pt x="1862" y="3417"/>
                  </a:cubicBezTo>
                  <a:cubicBezTo>
                    <a:pt x="2444" y="2248"/>
                    <a:pt x="3027" y="1082"/>
                    <a:pt x="37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 rot="-10659694">
              <a:off x="333026" y="2890501"/>
              <a:ext cx="207989" cy="268188"/>
            </a:xfrm>
            <a:custGeom>
              <a:avLst/>
              <a:gdLst/>
              <a:ahLst/>
              <a:cxnLst/>
              <a:rect l="l" t="t" r="r" b="b"/>
              <a:pathLst>
                <a:path w="1920" h="2647" extrusionOk="0">
                  <a:moveTo>
                    <a:pt x="1" y="1"/>
                  </a:moveTo>
                  <a:lnTo>
                    <a:pt x="1" y="1"/>
                  </a:lnTo>
                  <a:cubicBezTo>
                    <a:pt x="516" y="980"/>
                    <a:pt x="1192" y="1813"/>
                    <a:pt x="1920" y="2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 rot="-10659694">
              <a:off x="178587" y="2956456"/>
              <a:ext cx="269519" cy="328675"/>
            </a:xfrm>
            <a:custGeom>
              <a:avLst/>
              <a:gdLst/>
              <a:ahLst/>
              <a:cxnLst/>
              <a:rect l="l" t="t" r="r" b="b"/>
              <a:pathLst>
                <a:path w="2488" h="3244" extrusionOk="0">
                  <a:moveTo>
                    <a:pt x="1" y="0"/>
                  </a:moveTo>
                  <a:lnTo>
                    <a:pt x="2488" y="3244"/>
                  </a:lnTo>
                  <a:cubicBezTo>
                    <a:pt x="2002" y="2489"/>
                    <a:pt x="1578" y="1686"/>
                    <a:pt x="990" y="1003"/>
                  </a:cubicBezTo>
                  <a:cubicBezTo>
                    <a:pt x="697" y="662"/>
                    <a:pt x="347" y="33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 rot="-10659694">
              <a:off x="528346" y="3597602"/>
              <a:ext cx="826757" cy="539214"/>
            </a:xfrm>
            <a:custGeom>
              <a:avLst/>
              <a:gdLst/>
              <a:ahLst/>
              <a:cxnLst/>
              <a:rect l="l" t="t" r="r" b="b"/>
              <a:pathLst>
                <a:path w="7632" h="5322" extrusionOk="0">
                  <a:moveTo>
                    <a:pt x="7631" y="0"/>
                  </a:moveTo>
                  <a:lnTo>
                    <a:pt x="7631" y="0"/>
                  </a:lnTo>
                  <a:cubicBezTo>
                    <a:pt x="6754" y="65"/>
                    <a:pt x="5891" y="519"/>
                    <a:pt x="5127" y="923"/>
                  </a:cubicBezTo>
                  <a:lnTo>
                    <a:pt x="5005" y="987"/>
                  </a:lnTo>
                  <a:cubicBezTo>
                    <a:pt x="4837" y="1075"/>
                    <a:pt x="4673" y="1167"/>
                    <a:pt x="4511" y="1259"/>
                  </a:cubicBezTo>
                  <a:cubicBezTo>
                    <a:pt x="5319" y="833"/>
                    <a:pt x="6166" y="483"/>
                    <a:pt x="7038" y="214"/>
                  </a:cubicBezTo>
                  <a:cubicBezTo>
                    <a:pt x="7039" y="214"/>
                    <a:pt x="7039" y="213"/>
                    <a:pt x="7040" y="213"/>
                  </a:cubicBezTo>
                  <a:cubicBezTo>
                    <a:pt x="7046" y="213"/>
                    <a:pt x="7049" y="223"/>
                    <a:pt x="7042" y="226"/>
                  </a:cubicBezTo>
                  <a:cubicBezTo>
                    <a:pt x="5343" y="942"/>
                    <a:pt x="3725" y="1742"/>
                    <a:pt x="2289" y="2834"/>
                  </a:cubicBezTo>
                  <a:cubicBezTo>
                    <a:pt x="1486" y="3535"/>
                    <a:pt x="739" y="4347"/>
                    <a:pt x="0" y="5322"/>
                  </a:cubicBezTo>
                  <a:lnTo>
                    <a:pt x="86" y="5263"/>
                  </a:lnTo>
                  <a:cubicBezTo>
                    <a:pt x="1010" y="4169"/>
                    <a:pt x="2150" y="3293"/>
                    <a:pt x="3350" y="2517"/>
                  </a:cubicBezTo>
                  <a:cubicBezTo>
                    <a:pt x="4189" y="1973"/>
                    <a:pt x="5169" y="1243"/>
                    <a:pt x="6202" y="998"/>
                  </a:cubicBezTo>
                  <a:lnTo>
                    <a:pt x="76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 rot="-10659694">
              <a:off x="461420" y="2654362"/>
              <a:ext cx="52864" cy="207702"/>
            </a:xfrm>
            <a:custGeom>
              <a:avLst/>
              <a:gdLst/>
              <a:ahLst/>
              <a:cxnLst/>
              <a:rect l="l" t="t" r="r" b="b"/>
              <a:pathLst>
                <a:path w="488" h="2050" extrusionOk="0">
                  <a:moveTo>
                    <a:pt x="0" y="1"/>
                  </a:moveTo>
                  <a:lnTo>
                    <a:pt x="487" y="2049"/>
                  </a:lnTo>
                  <a:cubicBezTo>
                    <a:pt x="387" y="1472"/>
                    <a:pt x="266" y="901"/>
                    <a:pt x="99" y="321"/>
                  </a:cubicBezTo>
                  <a:cubicBezTo>
                    <a:pt x="70" y="214"/>
                    <a:pt x="36" y="10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 rot="-10659694">
              <a:off x="625642" y="2575412"/>
              <a:ext cx="56439" cy="591595"/>
            </a:xfrm>
            <a:custGeom>
              <a:avLst/>
              <a:gdLst/>
              <a:ahLst/>
              <a:cxnLst/>
              <a:rect l="l" t="t" r="r" b="b"/>
              <a:pathLst>
                <a:path w="521" h="5839" extrusionOk="0">
                  <a:moveTo>
                    <a:pt x="520" y="1"/>
                  </a:moveTo>
                  <a:cubicBezTo>
                    <a:pt x="299" y="680"/>
                    <a:pt x="139" y="1377"/>
                    <a:pt x="41" y="2084"/>
                  </a:cubicBezTo>
                  <a:cubicBezTo>
                    <a:pt x="9" y="2524"/>
                    <a:pt x="0" y="2966"/>
                    <a:pt x="15" y="3407"/>
                  </a:cubicBezTo>
                  <a:cubicBezTo>
                    <a:pt x="43" y="4219"/>
                    <a:pt x="191" y="5027"/>
                    <a:pt x="291" y="5838"/>
                  </a:cubicBezTo>
                  <a:lnTo>
                    <a:pt x="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 rot="-10659694">
              <a:off x="665814" y="2500467"/>
              <a:ext cx="35748" cy="316416"/>
            </a:xfrm>
            <a:custGeom>
              <a:avLst/>
              <a:gdLst/>
              <a:ahLst/>
              <a:cxnLst/>
              <a:rect l="l" t="t" r="r" b="b"/>
              <a:pathLst>
                <a:path w="330" h="3123" extrusionOk="0">
                  <a:moveTo>
                    <a:pt x="23" y="1"/>
                  </a:moveTo>
                  <a:cubicBezTo>
                    <a:pt x="0" y="1019"/>
                    <a:pt x="103" y="2059"/>
                    <a:pt x="329" y="3123"/>
                  </a:cubicBezTo>
                  <a:cubicBezTo>
                    <a:pt x="216" y="2083"/>
                    <a:pt x="45" y="1044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 rot="-10659694">
              <a:off x="547419" y="3345306"/>
              <a:ext cx="663616" cy="553094"/>
            </a:xfrm>
            <a:custGeom>
              <a:avLst/>
              <a:gdLst/>
              <a:ahLst/>
              <a:cxnLst/>
              <a:rect l="l" t="t" r="r" b="b"/>
              <a:pathLst>
                <a:path w="6126" h="5459" extrusionOk="0">
                  <a:moveTo>
                    <a:pt x="6126" y="0"/>
                  </a:moveTo>
                  <a:lnTo>
                    <a:pt x="6067" y="3"/>
                  </a:lnTo>
                  <a:cubicBezTo>
                    <a:pt x="5796" y="19"/>
                    <a:pt x="5528" y="67"/>
                    <a:pt x="5268" y="143"/>
                  </a:cubicBezTo>
                  <a:cubicBezTo>
                    <a:pt x="3678" y="1902"/>
                    <a:pt x="1622" y="3217"/>
                    <a:pt x="179" y="5109"/>
                  </a:cubicBezTo>
                  <a:cubicBezTo>
                    <a:pt x="116" y="5227"/>
                    <a:pt x="56" y="5344"/>
                    <a:pt x="0" y="5459"/>
                  </a:cubicBezTo>
                  <a:lnTo>
                    <a:pt x="148" y="5327"/>
                  </a:lnTo>
                  <a:cubicBezTo>
                    <a:pt x="845" y="4442"/>
                    <a:pt x="1615" y="3608"/>
                    <a:pt x="2486" y="2901"/>
                  </a:cubicBezTo>
                  <a:cubicBezTo>
                    <a:pt x="3348" y="2201"/>
                    <a:pt x="4183" y="1331"/>
                    <a:pt x="5195" y="830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 rot="-10659694">
              <a:off x="-347254" y="3625352"/>
              <a:ext cx="658957" cy="559781"/>
            </a:xfrm>
            <a:custGeom>
              <a:avLst/>
              <a:gdLst/>
              <a:ahLst/>
              <a:cxnLst/>
              <a:rect l="l" t="t" r="r" b="b"/>
              <a:pathLst>
                <a:path w="6083" h="5525" extrusionOk="0">
                  <a:moveTo>
                    <a:pt x="0" y="1"/>
                  </a:moveTo>
                  <a:lnTo>
                    <a:pt x="6083" y="5524"/>
                  </a:lnTo>
                  <a:cubicBezTo>
                    <a:pt x="5048" y="4359"/>
                    <a:pt x="4049" y="3180"/>
                    <a:pt x="2863" y="2156"/>
                  </a:cubicBezTo>
                  <a:cubicBezTo>
                    <a:pt x="2163" y="1552"/>
                    <a:pt x="1422" y="1013"/>
                    <a:pt x="674" y="470"/>
                  </a:cubicBezTo>
                  <a:cubicBezTo>
                    <a:pt x="460" y="314"/>
                    <a:pt x="231" y="15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 rot="-10659694">
              <a:off x="488646" y="4097866"/>
              <a:ext cx="5416" cy="21682"/>
            </a:xfrm>
            <a:custGeom>
              <a:avLst/>
              <a:gdLst/>
              <a:ahLst/>
              <a:cxnLst/>
              <a:rect l="l" t="t" r="r" b="b"/>
              <a:pathLst>
                <a:path w="50" h="214" extrusionOk="0">
                  <a:moveTo>
                    <a:pt x="27" y="0"/>
                  </a:moveTo>
                  <a:lnTo>
                    <a:pt x="18" y="71"/>
                  </a:lnTo>
                  <a:cubicBezTo>
                    <a:pt x="11" y="118"/>
                    <a:pt x="6" y="164"/>
                    <a:pt x="1" y="211"/>
                  </a:cubicBezTo>
                  <a:cubicBezTo>
                    <a:pt x="3" y="209"/>
                    <a:pt x="6" y="209"/>
                    <a:pt x="9" y="209"/>
                  </a:cubicBezTo>
                  <a:cubicBezTo>
                    <a:pt x="14" y="209"/>
                    <a:pt x="19" y="210"/>
                    <a:pt x="22" y="214"/>
                  </a:cubicBezTo>
                  <a:cubicBezTo>
                    <a:pt x="23" y="208"/>
                    <a:pt x="23" y="202"/>
                    <a:pt x="25" y="195"/>
                  </a:cubicBezTo>
                  <a:lnTo>
                    <a:pt x="35" y="108"/>
                  </a:lnTo>
                  <a:lnTo>
                    <a:pt x="43" y="52"/>
                  </a:lnTo>
                  <a:cubicBezTo>
                    <a:pt x="46" y="35"/>
                    <a:pt x="47" y="17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 rot="-10659694">
              <a:off x="503474" y="3654954"/>
              <a:ext cx="52106" cy="440834"/>
            </a:xfrm>
            <a:custGeom>
              <a:avLst/>
              <a:gdLst/>
              <a:ahLst/>
              <a:cxnLst/>
              <a:rect l="l" t="t" r="r" b="b"/>
              <a:pathLst>
                <a:path w="481" h="4351" extrusionOk="0">
                  <a:moveTo>
                    <a:pt x="462" y="0"/>
                  </a:moveTo>
                  <a:cubicBezTo>
                    <a:pt x="424" y="315"/>
                    <a:pt x="386" y="630"/>
                    <a:pt x="350" y="943"/>
                  </a:cubicBezTo>
                  <a:lnTo>
                    <a:pt x="224" y="2055"/>
                  </a:lnTo>
                  <a:lnTo>
                    <a:pt x="193" y="2334"/>
                  </a:lnTo>
                  <a:cubicBezTo>
                    <a:pt x="126" y="2951"/>
                    <a:pt x="74" y="3462"/>
                    <a:pt x="33" y="3942"/>
                  </a:cubicBezTo>
                  <a:lnTo>
                    <a:pt x="6" y="4289"/>
                  </a:lnTo>
                  <a:cubicBezTo>
                    <a:pt x="6" y="4292"/>
                    <a:pt x="6" y="4296"/>
                    <a:pt x="5" y="4299"/>
                  </a:cubicBezTo>
                  <a:lnTo>
                    <a:pt x="5" y="4299"/>
                  </a:lnTo>
                  <a:cubicBezTo>
                    <a:pt x="19" y="4150"/>
                    <a:pt x="33" y="3995"/>
                    <a:pt x="49" y="3837"/>
                  </a:cubicBezTo>
                  <a:lnTo>
                    <a:pt x="82" y="3486"/>
                  </a:lnTo>
                  <a:lnTo>
                    <a:pt x="82" y="3488"/>
                  </a:lnTo>
                  <a:cubicBezTo>
                    <a:pt x="132" y="3015"/>
                    <a:pt x="184" y="2545"/>
                    <a:pt x="237" y="2078"/>
                  </a:cubicBezTo>
                  <a:lnTo>
                    <a:pt x="242" y="2038"/>
                  </a:lnTo>
                  <a:lnTo>
                    <a:pt x="344" y="1949"/>
                  </a:lnTo>
                  <a:lnTo>
                    <a:pt x="261" y="1873"/>
                  </a:lnTo>
                  <a:lnTo>
                    <a:pt x="268" y="1818"/>
                  </a:lnTo>
                  <a:cubicBezTo>
                    <a:pt x="293" y="1591"/>
                    <a:pt x="318" y="1366"/>
                    <a:pt x="344" y="1142"/>
                  </a:cubicBezTo>
                  <a:cubicBezTo>
                    <a:pt x="384" y="768"/>
                    <a:pt x="430" y="395"/>
                    <a:pt x="481" y="22"/>
                  </a:cubicBezTo>
                  <a:cubicBezTo>
                    <a:pt x="474" y="15"/>
                    <a:pt x="468" y="7"/>
                    <a:pt x="462" y="0"/>
                  </a:cubicBezTo>
                  <a:close/>
                  <a:moveTo>
                    <a:pt x="5" y="4299"/>
                  </a:moveTo>
                  <a:cubicBezTo>
                    <a:pt x="5" y="4303"/>
                    <a:pt x="5" y="4307"/>
                    <a:pt x="4" y="4310"/>
                  </a:cubicBezTo>
                  <a:lnTo>
                    <a:pt x="4" y="4310"/>
                  </a:lnTo>
                  <a:cubicBezTo>
                    <a:pt x="5" y="4306"/>
                    <a:pt x="5" y="4303"/>
                    <a:pt x="5" y="4299"/>
                  </a:cubicBezTo>
                  <a:close/>
                  <a:moveTo>
                    <a:pt x="4" y="4310"/>
                  </a:moveTo>
                  <a:cubicBezTo>
                    <a:pt x="3" y="4324"/>
                    <a:pt x="2" y="4337"/>
                    <a:pt x="1" y="4350"/>
                  </a:cubicBezTo>
                  <a:cubicBezTo>
                    <a:pt x="2" y="4337"/>
                    <a:pt x="3" y="4324"/>
                    <a:pt x="4" y="4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 rot="-10659694">
              <a:off x="-251391" y="3676449"/>
              <a:ext cx="689614" cy="593013"/>
            </a:xfrm>
            <a:custGeom>
              <a:avLst/>
              <a:gdLst/>
              <a:ahLst/>
              <a:cxnLst/>
              <a:rect l="l" t="t" r="r" b="b"/>
              <a:pathLst>
                <a:path w="6366" h="5853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666"/>
                    <a:pt x="868" y="1297"/>
                    <a:pt x="1332" y="1808"/>
                  </a:cubicBezTo>
                  <a:lnTo>
                    <a:pt x="1444" y="1933"/>
                  </a:lnTo>
                  <a:cubicBezTo>
                    <a:pt x="2803" y="3435"/>
                    <a:pt x="4516" y="4792"/>
                    <a:pt x="6365" y="5853"/>
                  </a:cubicBezTo>
                  <a:cubicBezTo>
                    <a:pt x="5380" y="5091"/>
                    <a:pt x="4405" y="4318"/>
                    <a:pt x="3465" y="3503"/>
                  </a:cubicBezTo>
                  <a:cubicBezTo>
                    <a:pt x="2220" y="2421"/>
                    <a:pt x="1171" y="115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 rot="-10659694">
              <a:off x="206625" y="4122655"/>
              <a:ext cx="261395" cy="890888"/>
            </a:xfrm>
            <a:custGeom>
              <a:avLst/>
              <a:gdLst/>
              <a:ahLst/>
              <a:cxnLst/>
              <a:rect l="l" t="t" r="r" b="b"/>
              <a:pathLst>
                <a:path w="2413" h="8793" extrusionOk="0">
                  <a:moveTo>
                    <a:pt x="2412" y="0"/>
                  </a:moveTo>
                  <a:lnTo>
                    <a:pt x="2412" y="0"/>
                  </a:lnTo>
                  <a:cubicBezTo>
                    <a:pt x="1968" y="842"/>
                    <a:pt x="1585" y="1758"/>
                    <a:pt x="1253" y="2774"/>
                  </a:cubicBezTo>
                  <a:lnTo>
                    <a:pt x="1203" y="2930"/>
                  </a:lnTo>
                  <a:cubicBezTo>
                    <a:pt x="1017" y="3513"/>
                    <a:pt x="846" y="4140"/>
                    <a:pt x="693" y="4792"/>
                  </a:cubicBezTo>
                  <a:lnTo>
                    <a:pt x="668" y="4904"/>
                  </a:lnTo>
                  <a:cubicBezTo>
                    <a:pt x="524" y="5532"/>
                    <a:pt x="394" y="6187"/>
                    <a:pt x="274" y="6904"/>
                  </a:cubicBezTo>
                  <a:lnTo>
                    <a:pt x="261" y="6988"/>
                  </a:lnTo>
                  <a:cubicBezTo>
                    <a:pt x="169" y="7543"/>
                    <a:pt x="84" y="8123"/>
                    <a:pt x="1" y="8761"/>
                  </a:cubicBezTo>
                  <a:lnTo>
                    <a:pt x="21" y="8793"/>
                  </a:lnTo>
                  <a:cubicBezTo>
                    <a:pt x="100" y="8235"/>
                    <a:pt x="185" y="7689"/>
                    <a:pt x="278" y="7166"/>
                  </a:cubicBezTo>
                  <a:lnTo>
                    <a:pt x="344" y="6796"/>
                  </a:lnTo>
                  <a:lnTo>
                    <a:pt x="345" y="6802"/>
                  </a:lnTo>
                  <a:cubicBezTo>
                    <a:pt x="458" y="6195"/>
                    <a:pt x="584" y="5603"/>
                    <a:pt x="717" y="5041"/>
                  </a:cubicBezTo>
                  <a:lnTo>
                    <a:pt x="772" y="4812"/>
                  </a:lnTo>
                  <a:lnTo>
                    <a:pt x="772" y="4813"/>
                  </a:lnTo>
                  <a:cubicBezTo>
                    <a:pt x="938" y="4140"/>
                    <a:pt x="1122" y="3482"/>
                    <a:pt x="1321" y="2857"/>
                  </a:cubicBezTo>
                  <a:lnTo>
                    <a:pt x="1424" y="2532"/>
                  </a:lnTo>
                  <a:lnTo>
                    <a:pt x="1425" y="2537"/>
                  </a:lnTo>
                  <a:cubicBezTo>
                    <a:pt x="1711" y="1674"/>
                    <a:pt x="2040" y="829"/>
                    <a:pt x="2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 rot="-10659694">
              <a:off x="672530" y="3444864"/>
              <a:ext cx="479567" cy="430094"/>
            </a:xfrm>
            <a:custGeom>
              <a:avLst/>
              <a:gdLst/>
              <a:ahLst/>
              <a:cxnLst/>
              <a:rect l="l" t="t" r="r" b="b"/>
              <a:pathLst>
                <a:path w="4427" h="4245" extrusionOk="0">
                  <a:moveTo>
                    <a:pt x="4427" y="1"/>
                  </a:moveTo>
                  <a:cubicBezTo>
                    <a:pt x="2680" y="654"/>
                    <a:pt x="1047" y="2497"/>
                    <a:pt x="0" y="4244"/>
                  </a:cubicBezTo>
                  <a:cubicBezTo>
                    <a:pt x="551" y="3600"/>
                    <a:pt x="1183" y="3021"/>
                    <a:pt x="1811" y="2454"/>
                  </a:cubicBezTo>
                  <a:cubicBezTo>
                    <a:pt x="2698" y="1654"/>
                    <a:pt x="3552" y="813"/>
                    <a:pt x="4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 rot="-10659694">
              <a:off x="636344" y="4463419"/>
              <a:ext cx="797617" cy="279333"/>
            </a:xfrm>
            <a:custGeom>
              <a:avLst/>
              <a:gdLst/>
              <a:ahLst/>
              <a:cxnLst/>
              <a:rect l="l" t="t" r="r" b="b"/>
              <a:pathLst>
                <a:path w="7363" h="2757" extrusionOk="0">
                  <a:moveTo>
                    <a:pt x="7363" y="0"/>
                  </a:moveTo>
                  <a:cubicBezTo>
                    <a:pt x="7132" y="43"/>
                    <a:pt x="6903" y="91"/>
                    <a:pt x="6676" y="138"/>
                  </a:cubicBezTo>
                  <a:cubicBezTo>
                    <a:pt x="4242" y="643"/>
                    <a:pt x="1821" y="1323"/>
                    <a:pt x="58" y="2705"/>
                  </a:cubicBezTo>
                  <a:cubicBezTo>
                    <a:pt x="39" y="2722"/>
                    <a:pt x="19" y="2741"/>
                    <a:pt x="0" y="2757"/>
                  </a:cubicBezTo>
                  <a:cubicBezTo>
                    <a:pt x="1250" y="2102"/>
                    <a:pt x="2551" y="1545"/>
                    <a:pt x="3880" y="1067"/>
                  </a:cubicBezTo>
                  <a:cubicBezTo>
                    <a:pt x="4904" y="699"/>
                    <a:pt x="5936" y="391"/>
                    <a:pt x="6983" y="100"/>
                  </a:cubicBezTo>
                  <a:cubicBezTo>
                    <a:pt x="7110" y="64"/>
                    <a:pt x="7236" y="31"/>
                    <a:pt x="73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 rot="-10659694">
              <a:off x="-510608" y="4037030"/>
              <a:ext cx="814624" cy="647016"/>
            </a:xfrm>
            <a:custGeom>
              <a:avLst/>
              <a:gdLst/>
              <a:ahLst/>
              <a:cxnLst/>
              <a:rect l="l" t="t" r="r" b="b"/>
              <a:pathLst>
                <a:path w="7520" h="6386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161"/>
                    <a:pt x="128" y="321"/>
                    <a:pt x="202" y="477"/>
                  </a:cubicBezTo>
                  <a:cubicBezTo>
                    <a:pt x="421" y="816"/>
                    <a:pt x="621" y="1166"/>
                    <a:pt x="821" y="1515"/>
                  </a:cubicBezTo>
                  <a:cubicBezTo>
                    <a:pt x="2407" y="3707"/>
                    <a:pt x="5362" y="5321"/>
                    <a:pt x="7520" y="6385"/>
                  </a:cubicBezTo>
                  <a:cubicBezTo>
                    <a:pt x="6263" y="5578"/>
                    <a:pt x="5054" y="4685"/>
                    <a:pt x="3875" y="3785"/>
                  </a:cubicBezTo>
                  <a:cubicBezTo>
                    <a:pt x="2568" y="2786"/>
                    <a:pt x="1387" y="1746"/>
                    <a:pt x="466" y="3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 rot="-10659694">
              <a:off x="446574" y="4524971"/>
              <a:ext cx="904428" cy="265149"/>
            </a:xfrm>
            <a:custGeom>
              <a:avLst/>
              <a:gdLst/>
              <a:ahLst/>
              <a:cxnLst/>
              <a:rect l="l" t="t" r="r" b="b"/>
              <a:pathLst>
                <a:path w="8349" h="2617" extrusionOk="0">
                  <a:moveTo>
                    <a:pt x="6857" y="1"/>
                  </a:moveTo>
                  <a:cubicBezTo>
                    <a:pt x="6779" y="1"/>
                    <a:pt x="6701" y="3"/>
                    <a:pt x="6622" y="9"/>
                  </a:cubicBezTo>
                  <a:cubicBezTo>
                    <a:pt x="5591" y="81"/>
                    <a:pt x="4567" y="441"/>
                    <a:pt x="3605" y="804"/>
                  </a:cubicBezTo>
                  <a:cubicBezTo>
                    <a:pt x="2693" y="1146"/>
                    <a:pt x="1717" y="1463"/>
                    <a:pt x="892" y="1989"/>
                  </a:cubicBezTo>
                  <a:cubicBezTo>
                    <a:pt x="587" y="2185"/>
                    <a:pt x="291" y="2400"/>
                    <a:pt x="1" y="2616"/>
                  </a:cubicBezTo>
                  <a:cubicBezTo>
                    <a:pt x="1760" y="1516"/>
                    <a:pt x="3940" y="962"/>
                    <a:pt x="5913" y="553"/>
                  </a:cubicBezTo>
                  <a:cubicBezTo>
                    <a:pt x="6713" y="386"/>
                    <a:pt x="7534" y="222"/>
                    <a:pt x="8349" y="221"/>
                  </a:cubicBezTo>
                  <a:cubicBezTo>
                    <a:pt x="7857" y="110"/>
                    <a:pt x="7366" y="1"/>
                    <a:pt x="6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 rot="-10659694">
              <a:off x="-481304" y="4064581"/>
              <a:ext cx="706730" cy="555931"/>
            </a:xfrm>
            <a:custGeom>
              <a:avLst/>
              <a:gdLst/>
              <a:ahLst/>
              <a:cxnLst/>
              <a:rect l="l" t="t" r="r" b="b"/>
              <a:pathLst>
                <a:path w="6524" h="5487" extrusionOk="0">
                  <a:moveTo>
                    <a:pt x="0" y="0"/>
                  </a:moveTo>
                  <a:lnTo>
                    <a:pt x="0" y="0"/>
                  </a:lnTo>
                  <a:cubicBezTo>
                    <a:pt x="409" y="570"/>
                    <a:pt x="807" y="1121"/>
                    <a:pt x="1347" y="1611"/>
                  </a:cubicBezTo>
                  <a:cubicBezTo>
                    <a:pt x="2032" y="2236"/>
                    <a:pt x="2751" y="2818"/>
                    <a:pt x="3490" y="3378"/>
                  </a:cubicBezTo>
                  <a:cubicBezTo>
                    <a:pt x="4473" y="4125"/>
                    <a:pt x="5496" y="4809"/>
                    <a:pt x="6524" y="54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 rot="-10659694">
              <a:off x="719696" y="4332139"/>
              <a:ext cx="860555" cy="303650"/>
            </a:xfrm>
            <a:custGeom>
              <a:avLst/>
              <a:gdLst/>
              <a:ahLst/>
              <a:cxnLst/>
              <a:rect l="l" t="t" r="r" b="b"/>
              <a:pathLst>
                <a:path w="7944" h="2997" extrusionOk="0">
                  <a:moveTo>
                    <a:pt x="7944" y="1"/>
                  </a:moveTo>
                  <a:lnTo>
                    <a:pt x="7944" y="1"/>
                  </a:lnTo>
                  <a:cubicBezTo>
                    <a:pt x="6719" y="280"/>
                    <a:pt x="5498" y="561"/>
                    <a:pt x="4309" y="1013"/>
                  </a:cubicBezTo>
                  <a:cubicBezTo>
                    <a:pt x="3317" y="1392"/>
                    <a:pt x="2321" y="1773"/>
                    <a:pt x="1361" y="2223"/>
                  </a:cubicBezTo>
                  <a:cubicBezTo>
                    <a:pt x="973" y="2404"/>
                    <a:pt x="562" y="2559"/>
                    <a:pt x="185" y="2761"/>
                  </a:cubicBezTo>
                  <a:cubicBezTo>
                    <a:pt x="123" y="2839"/>
                    <a:pt x="58" y="2913"/>
                    <a:pt x="1" y="2996"/>
                  </a:cubicBezTo>
                  <a:lnTo>
                    <a:pt x="43" y="2979"/>
                  </a:lnTo>
                  <a:cubicBezTo>
                    <a:pt x="1365" y="2205"/>
                    <a:pt x="2851" y="1707"/>
                    <a:pt x="4315" y="1296"/>
                  </a:cubicBezTo>
                  <a:cubicBezTo>
                    <a:pt x="4616" y="1212"/>
                    <a:pt x="4924" y="1117"/>
                    <a:pt x="5236" y="1021"/>
                  </a:cubicBezTo>
                  <a:lnTo>
                    <a:pt x="7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 rot="-10659694">
              <a:off x="1151346" y="4365308"/>
              <a:ext cx="358890" cy="126445"/>
            </a:xfrm>
            <a:custGeom>
              <a:avLst/>
              <a:gdLst/>
              <a:ahLst/>
              <a:cxnLst/>
              <a:rect l="l" t="t" r="r" b="b"/>
              <a:pathLst>
                <a:path w="3313" h="1248" extrusionOk="0">
                  <a:moveTo>
                    <a:pt x="3312" y="1"/>
                  </a:moveTo>
                  <a:lnTo>
                    <a:pt x="3312" y="1"/>
                  </a:lnTo>
                  <a:cubicBezTo>
                    <a:pt x="2176" y="338"/>
                    <a:pt x="1066" y="737"/>
                    <a:pt x="1" y="1247"/>
                  </a:cubicBezTo>
                  <a:lnTo>
                    <a:pt x="33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 rot="-10659694">
              <a:off x="360754" y="4368817"/>
              <a:ext cx="1177956" cy="390479"/>
            </a:xfrm>
            <a:custGeom>
              <a:avLst/>
              <a:gdLst/>
              <a:ahLst/>
              <a:cxnLst/>
              <a:rect l="l" t="t" r="r" b="b"/>
              <a:pathLst>
                <a:path w="10874" h="3854" extrusionOk="0">
                  <a:moveTo>
                    <a:pt x="10075" y="1"/>
                  </a:moveTo>
                  <a:cubicBezTo>
                    <a:pt x="10067" y="1"/>
                    <a:pt x="10058" y="1"/>
                    <a:pt x="10050" y="1"/>
                  </a:cubicBezTo>
                  <a:cubicBezTo>
                    <a:pt x="9848" y="1"/>
                    <a:pt x="9645" y="12"/>
                    <a:pt x="9441" y="29"/>
                  </a:cubicBezTo>
                  <a:cubicBezTo>
                    <a:pt x="8943" y="153"/>
                    <a:pt x="8431" y="248"/>
                    <a:pt x="7957" y="378"/>
                  </a:cubicBezTo>
                  <a:cubicBezTo>
                    <a:pt x="6972" y="649"/>
                    <a:pt x="5998" y="934"/>
                    <a:pt x="5037" y="1280"/>
                  </a:cubicBezTo>
                  <a:cubicBezTo>
                    <a:pt x="3534" y="1820"/>
                    <a:pt x="2061" y="2447"/>
                    <a:pt x="651" y="3198"/>
                  </a:cubicBezTo>
                  <a:cubicBezTo>
                    <a:pt x="419" y="3402"/>
                    <a:pt x="202" y="3620"/>
                    <a:pt x="0" y="3854"/>
                  </a:cubicBezTo>
                  <a:cubicBezTo>
                    <a:pt x="312" y="3698"/>
                    <a:pt x="642" y="3568"/>
                    <a:pt x="959" y="3428"/>
                  </a:cubicBezTo>
                  <a:cubicBezTo>
                    <a:pt x="1878" y="3023"/>
                    <a:pt x="2808" y="2641"/>
                    <a:pt x="3746" y="2284"/>
                  </a:cubicBezTo>
                  <a:cubicBezTo>
                    <a:pt x="5328" y="1684"/>
                    <a:pt x="7012" y="1212"/>
                    <a:pt x="8691" y="888"/>
                  </a:cubicBezTo>
                  <a:lnTo>
                    <a:pt x="10873" y="66"/>
                  </a:lnTo>
                  <a:cubicBezTo>
                    <a:pt x="10609" y="22"/>
                    <a:pt x="10343" y="1"/>
                    <a:pt x="100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 rot="-10659694">
              <a:off x="-479516" y="4034894"/>
              <a:ext cx="657224" cy="426143"/>
            </a:xfrm>
            <a:custGeom>
              <a:avLst/>
              <a:gdLst/>
              <a:ahLst/>
              <a:cxnLst/>
              <a:rect l="l" t="t" r="r" b="b"/>
              <a:pathLst>
                <a:path w="6067" h="4206" extrusionOk="0">
                  <a:moveTo>
                    <a:pt x="0" y="1"/>
                  </a:moveTo>
                  <a:cubicBezTo>
                    <a:pt x="91" y="146"/>
                    <a:pt x="183" y="289"/>
                    <a:pt x="282" y="430"/>
                  </a:cubicBezTo>
                  <a:cubicBezTo>
                    <a:pt x="841" y="1226"/>
                    <a:pt x="1501" y="1938"/>
                    <a:pt x="2305" y="2492"/>
                  </a:cubicBezTo>
                  <a:cubicBezTo>
                    <a:pt x="3052" y="3007"/>
                    <a:pt x="3853" y="3401"/>
                    <a:pt x="4701" y="3720"/>
                  </a:cubicBezTo>
                  <a:cubicBezTo>
                    <a:pt x="5148" y="3887"/>
                    <a:pt x="5615" y="4031"/>
                    <a:pt x="6067" y="4206"/>
                  </a:cubicBezTo>
                  <a:cubicBezTo>
                    <a:pt x="4033" y="3187"/>
                    <a:pt x="1578" y="180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 rot="-10659694">
              <a:off x="701152" y="3416051"/>
              <a:ext cx="428003" cy="356841"/>
            </a:xfrm>
            <a:custGeom>
              <a:avLst/>
              <a:gdLst/>
              <a:ahLst/>
              <a:cxnLst/>
              <a:rect l="l" t="t" r="r" b="b"/>
              <a:pathLst>
                <a:path w="3951" h="3522" extrusionOk="0">
                  <a:moveTo>
                    <a:pt x="3951" y="1"/>
                  </a:moveTo>
                  <a:lnTo>
                    <a:pt x="3951" y="1"/>
                  </a:lnTo>
                  <a:cubicBezTo>
                    <a:pt x="3076" y="568"/>
                    <a:pt x="2286" y="1277"/>
                    <a:pt x="1510" y="1968"/>
                  </a:cubicBezTo>
                  <a:cubicBezTo>
                    <a:pt x="967" y="2453"/>
                    <a:pt x="477" y="2980"/>
                    <a:pt x="1" y="3522"/>
                  </a:cubicBezTo>
                  <a:lnTo>
                    <a:pt x="39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 rot="-10659694">
              <a:off x="-320338" y="3639210"/>
              <a:ext cx="770427" cy="654412"/>
            </a:xfrm>
            <a:custGeom>
              <a:avLst/>
              <a:gdLst/>
              <a:ahLst/>
              <a:cxnLst/>
              <a:rect l="l" t="t" r="r" b="b"/>
              <a:pathLst>
                <a:path w="7112" h="6459" extrusionOk="0">
                  <a:moveTo>
                    <a:pt x="0" y="0"/>
                  </a:moveTo>
                  <a:lnTo>
                    <a:pt x="32" y="80"/>
                  </a:lnTo>
                  <a:cubicBezTo>
                    <a:pt x="1305" y="1211"/>
                    <a:pt x="2327" y="2587"/>
                    <a:pt x="3629" y="3696"/>
                  </a:cubicBezTo>
                  <a:cubicBezTo>
                    <a:pt x="4709" y="4617"/>
                    <a:pt x="5840" y="5473"/>
                    <a:pt x="6944" y="6365"/>
                  </a:cubicBezTo>
                  <a:cubicBezTo>
                    <a:pt x="7000" y="6396"/>
                    <a:pt x="7055" y="6428"/>
                    <a:pt x="7111" y="64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 rot="-10659694">
              <a:off x="497205" y="3928192"/>
              <a:ext cx="858172" cy="404157"/>
            </a:xfrm>
            <a:custGeom>
              <a:avLst/>
              <a:gdLst/>
              <a:ahLst/>
              <a:cxnLst/>
              <a:rect l="l" t="t" r="r" b="b"/>
              <a:pathLst>
                <a:path w="7922" h="3989" extrusionOk="0">
                  <a:moveTo>
                    <a:pt x="7730" y="1"/>
                  </a:moveTo>
                  <a:cubicBezTo>
                    <a:pt x="7407" y="1"/>
                    <a:pt x="7076" y="57"/>
                    <a:pt x="6747" y="143"/>
                  </a:cubicBezTo>
                  <a:cubicBezTo>
                    <a:pt x="5576" y="709"/>
                    <a:pt x="4287" y="1050"/>
                    <a:pt x="3140" y="1660"/>
                  </a:cubicBezTo>
                  <a:cubicBezTo>
                    <a:pt x="1983" y="2272"/>
                    <a:pt x="947" y="3087"/>
                    <a:pt x="0" y="3988"/>
                  </a:cubicBezTo>
                  <a:lnTo>
                    <a:pt x="340" y="3818"/>
                  </a:lnTo>
                  <a:cubicBezTo>
                    <a:pt x="1230" y="3112"/>
                    <a:pt x="2257" y="2591"/>
                    <a:pt x="3308" y="2155"/>
                  </a:cubicBezTo>
                  <a:cubicBezTo>
                    <a:pt x="3849" y="1930"/>
                    <a:pt x="4397" y="1716"/>
                    <a:pt x="4945" y="1504"/>
                  </a:cubicBezTo>
                  <a:lnTo>
                    <a:pt x="7922" y="7"/>
                  </a:lnTo>
                  <a:cubicBezTo>
                    <a:pt x="7859" y="3"/>
                    <a:pt x="7794" y="1"/>
                    <a:pt x="7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 rot="-10659694">
              <a:off x="694849" y="4211445"/>
              <a:ext cx="735328" cy="291998"/>
            </a:xfrm>
            <a:custGeom>
              <a:avLst/>
              <a:gdLst/>
              <a:ahLst/>
              <a:cxnLst/>
              <a:rect l="l" t="t" r="r" b="b"/>
              <a:pathLst>
                <a:path w="6788" h="2882" extrusionOk="0">
                  <a:moveTo>
                    <a:pt x="6787" y="0"/>
                  </a:moveTo>
                  <a:lnTo>
                    <a:pt x="6787" y="0"/>
                  </a:lnTo>
                  <a:cubicBezTo>
                    <a:pt x="6412" y="95"/>
                    <a:pt x="6046" y="199"/>
                    <a:pt x="5711" y="309"/>
                  </a:cubicBezTo>
                  <a:cubicBezTo>
                    <a:pt x="3613" y="999"/>
                    <a:pt x="1601" y="1733"/>
                    <a:pt x="1" y="2881"/>
                  </a:cubicBezTo>
                  <a:cubicBezTo>
                    <a:pt x="2094" y="1622"/>
                    <a:pt x="4475" y="842"/>
                    <a:pt x="67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 rot="-10659694">
              <a:off x="1032208" y="4109786"/>
              <a:ext cx="476859" cy="201926"/>
            </a:xfrm>
            <a:custGeom>
              <a:avLst/>
              <a:gdLst/>
              <a:ahLst/>
              <a:cxnLst/>
              <a:rect l="l" t="t" r="r" b="b"/>
              <a:pathLst>
                <a:path w="4402" h="1993" extrusionOk="0">
                  <a:moveTo>
                    <a:pt x="4402" y="1"/>
                  </a:moveTo>
                  <a:cubicBezTo>
                    <a:pt x="4103" y="113"/>
                    <a:pt x="3804" y="229"/>
                    <a:pt x="3508" y="347"/>
                  </a:cubicBezTo>
                  <a:cubicBezTo>
                    <a:pt x="2567" y="727"/>
                    <a:pt x="1601" y="1097"/>
                    <a:pt x="706" y="1577"/>
                  </a:cubicBezTo>
                  <a:cubicBezTo>
                    <a:pt x="465" y="1706"/>
                    <a:pt x="232" y="1848"/>
                    <a:pt x="1" y="1993"/>
                  </a:cubicBezTo>
                  <a:lnTo>
                    <a:pt x="44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 rot="-10659694">
              <a:off x="716865" y="3620790"/>
              <a:ext cx="609885" cy="397774"/>
            </a:xfrm>
            <a:custGeom>
              <a:avLst/>
              <a:gdLst/>
              <a:ahLst/>
              <a:cxnLst/>
              <a:rect l="l" t="t" r="r" b="b"/>
              <a:pathLst>
                <a:path w="5630" h="3926" extrusionOk="0">
                  <a:moveTo>
                    <a:pt x="5629" y="0"/>
                  </a:moveTo>
                  <a:cubicBezTo>
                    <a:pt x="4610" y="344"/>
                    <a:pt x="3668" y="1019"/>
                    <a:pt x="2805" y="1603"/>
                  </a:cubicBezTo>
                  <a:cubicBezTo>
                    <a:pt x="1795" y="2286"/>
                    <a:pt x="831" y="3036"/>
                    <a:pt x="0" y="3925"/>
                  </a:cubicBezTo>
                  <a:lnTo>
                    <a:pt x="56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 rot="-10659694">
              <a:off x="909728" y="3973066"/>
              <a:ext cx="368206" cy="173051"/>
            </a:xfrm>
            <a:custGeom>
              <a:avLst/>
              <a:gdLst/>
              <a:ahLst/>
              <a:cxnLst/>
              <a:rect l="l" t="t" r="r" b="b"/>
              <a:pathLst>
                <a:path w="3399" h="1708" extrusionOk="0">
                  <a:moveTo>
                    <a:pt x="3398" y="0"/>
                  </a:moveTo>
                  <a:lnTo>
                    <a:pt x="3398" y="0"/>
                  </a:lnTo>
                  <a:cubicBezTo>
                    <a:pt x="3226" y="65"/>
                    <a:pt x="3055" y="131"/>
                    <a:pt x="2887" y="200"/>
                  </a:cubicBezTo>
                  <a:cubicBezTo>
                    <a:pt x="1871" y="611"/>
                    <a:pt x="891" y="1090"/>
                    <a:pt x="0" y="1707"/>
                  </a:cubicBezTo>
                  <a:lnTo>
                    <a:pt x="33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 rot="-10659694">
              <a:off x="454097" y="4073157"/>
              <a:ext cx="1139824" cy="471331"/>
            </a:xfrm>
            <a:custGeom>
              <a:avLst/>
              <a:gdLst/>
              <a:ahLst/>
              <a:cxnLst/>
              <a:rect l="l" t="t" r="r" b="b"/>
              <a:pathLst>
                <a:path w="10522" h="4652" extrusionOk="0">
                  <a:moveTo>
                    <a:pt x="10521" y="0"/>
                  </a:moveTo>
                  <a:cubicBezTo>
                    <a:pt x="10140" y="40"/>
                    <a:pt x="9697" y="111"/>
                    <a:pt x="9238" y="203"/>
                  </a:cubicBezTo>
                  <a:cubicBezTo>
                    <a:pt x="6430" y="1374"/>
                    <a:pt x="3456" y="2132"/>
                    <a:pt x="881" y="3775"/>
                  </a:cubicBezTo>
                  <a:cubicBezTo>
                    <a:pt x="565" y="4043"/>
                    <a:pt x="271" y="4337"/>
                    <a:pt x="1" y="4652"/>
                  </a:cubicBezTo>
                  <a:cubicBezTo>
                    <a:pt x="543" y="4242"/>
                    <a:pt x="1073" y="3815"/>
                    <a:pt x="1668" y="3479"/>
                  </a:cubicBezTo>
                  <a:cubicBezTo>
                    <a:pt x="2477" y="3022"/>
                    <a:pt x="3301" y="2581"/>
                    <a:pt x="4172" y="2250"/>
                  </a:cubicBezTo>
                  <a:cubicBezTo>
                    <a:pt x="5443" y="1767"/>
                    <a:pt x="6765" y="1435"/>
                    <a:pt x="8084" y="1103"/>
                  </a:cubicBezTo>
                  <a:lnTo>
                    <a:pt x="10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 rot="-10659694">
              <a:off x="775315" y="4068280"/>
              <a:ext cx="822207" cy="348128"/>
            </a:xfrm>
            <a:custGeom>
              <a:avLst/>
              <a:gdLst/>
              <a:ahLst/>
              <a:cxnLst/>
              <a:rect l="l" t="t" r="r" b="b"/>
              <a:pathLst>
                <a:path w="7590" h="3436" extrusionOk="0">
                  <a:moveTo>
                    <a:pt x="7589" y="1"/>
                  </a:moveTo>
                  <a:cubicBezTo>
                    <a:pt x="7505" y="19"/>
                    <a:pt x="7422" y="39"/>
                    <a:pt x="7342" y="59"/>
                  </a:cubicBezTo>
                  <a:cubicBezTo>
                    <a:pt x="6352" y="317"/>
                    <a:pt x="5345" y="569"/>
                    <a:pt x="4386" y="933"/>
                  </a:cubicBezTo>
                  <a:cubicBezTo>
                    <a:pt x="3400" y="1309"/>
                    <a:pt x="2452" y="1788"/>
                    <a:pt x="1545" y="2324"/>
                  </a:cubicBezTo>
                  <a:cubicBezTo>
                    <a:pt x="998" y="2648"/>
                    <a:pt x="517" y="3068"/>
                    <a:pt x="1" y="3436"/>
                  </a:cubicBezTo>
                  <a:lnTo>
                    <a:pt x="220" y="3336"/>
                  </a:lnTo>
                  <a:cubicBezTo>
                    <a:pt x="684" y="3025"/>
                    <a:pt x="1159" y="2727"/>
                    <a:pt x="1660" y="2489"/>
                  </a:cubicBezTo>
                  <a:cubicBezTo>
                    <a:pt x="2533" y="2078"/>
                    <a:pt x="3420" y="1698"/>
                    <a:pt x="4318" y="1338"/>
                  </a:cubicBezTo>
                  <a:cubicBezTo>
                    <a:pt x="4923" y="1097"/>
                    <a:pt x="5534" y="867"/>
                    <a:pt x="6150" y="651"/>
                  </a:cubicBezTo>
                  <a:lnTo>
                    <a:pt x="75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 rot="-10659694">
              <a:off x="-579901" y="2400033"/>
              <a:ext cx="2252783" cy="2746727"/>
            </a:xfrm>
            <a:custGeom>
              <a:avLst/>
              <a:gdLst/>
              <a:ahLst/>
              <a:cxnLst/>
              <a:rect l="l" t="t" r="r" b="b"/>
              <a:pathLst>
                <a:path w="20796" h="27110" extrusionOk="0">
                  <a:moveTo>
                    <a:pt x="9451" y="3670"/>
                  </a:moveTo>
                  <a:cubicBezTo>
                    <a:pt x="9960" y="3670"/>
                    <a:pt x="10451" y="3779"/>
                    <a:pt x="10943" y="3890"/>
                  </a:cubicBezTo>
                  <a:cubicBezTo>
                    <a:pt x="10128" y="3891"/>
                    <a:pt x="9307" y="4057"/>
                    <a:pt x="8508" y="4223"/>
                  </a:cubicBezTo>
                  <a:cubicBezTo>
                    <a:pt x="6535" y="4631"/>
                    <a:pt x="4355" y="5185"/>
                    <a:pt x="2595" y="6285"/>
                  </a:cubicBezTo>
                  <a:cubicBezTo>
                    <a:pt x="2885" y="6069"/>
                    <a:pt x="3181" y="5854"/>
                    <a:pt x="3487" y="5658"/>
                  </a:cubicBezTo>
                  <a:cubicBezTo>
                    <a:pt x="4311" y="5132"/>
                    <a:pt x="5287" y="4815"/>
                    <a:pt x="6199" y="4473"/>
                  </a:cubicBezTo>
                  <a:cubicBezTo>
                    <a:pt x="7161" y="4110"/>
                    <a:pt x="8185" y="3750"/>
                    <a:pt x="9216" y="3678"/>
                  </a:cubicBezTo>
                  <a:cubicBezTo>
                    <a:pt x="9295" y="3672"/>
                    <a:pt x="9373" y="3670"/>
                    <a:pt x="9451" y="3670"/>
                  </a:cubicBezTo>
                  <a:close/>
                  <a:moveTo>
                    <a:pt x="9217" y="4190"/>
                  </a:moveTo>
                  <a:lnTo>
                    <a:pt x="9217" y="4190"/>
                  </a:lnTo>
                  <a:cubicBezTo>
                    <a:pt x="9089" y="4222"/>
                    <a:pt x="8963" y="4255"/>
                    <a:pt x="8836" y="4290"/>
                  </a:cubicBezTo>
                  <a:cubicBezTo>
                    <a:pt x="7790" y="4582"/>
                    <a:pt x="6757" y="4890"/>
                    <a:pt x="5734" y="5257"/>
                  </a:cubicBezTo>
                  <a:cubicBezTo>
                    <a:pt x="4406" y="5736"/>
                    <a:pt x="3104" y="6292"/>
                    <a:pt x="1855" y="6947"/>
                  </a:cubicBezTo>
                  <a:cubicBezTo>
                    <a:pt x="1873" y="6931"/>
                    <a:pt x="1892" y="6912"/>
                    <a:pt x="1912" y="6896"/>
                  </a:cubicBezTo>
                  <a:cubicBezTo>
                    <a:pt x="3674" y="5513"/>
                    <a:pt x="6094" y="4833"/>
                    <a:pt x="8529" y="4329"/>
                  </a:cubicBezTo>
                  <a:cubicBezTo>
                    <a:pt x="8756" y="4281"/>
                    <a:pt x="8987" y="4234"/>
                    <a:pt x="9217" y="4190"/>
                  </a:cubicBezTo>
                  <a:close/>
                  <a:moveTo>
                    <a:pt x="10978" y="3994"/>
                  </a:moveTo>
                  <a:cubicBezTo>
                    <a:pt x="11245" y="3994"/>
                    <a:pt x="11511" y="4015"/>
                    <a:pt x="11775" y="4059"/>
                  </a:cubicBezTo>
                  <a:lnTo>
                    <a:pt x="9595" y="4881"/>
                  </a:lnTo>
                  <a:cubicBezTo>
                    <a:pt x="7914" y="5205"/>
                    <a:pt x="6230" y="5678"/>
                    <a:pt x="4648" y="6277"/>
                  </a:cubicBezTo>
                  <a:cubicBezTo>
                    <a:pt x="3710" y="6633"/>
                    <a:pt x="2780" y="7015"/>
                    <a:pt x="1861" y="7421"/>
                  </a:cubicBezTo>
                  <a:cubicBezTo>
                    <a:pt x="1544" y="7561"/>
                    <a:pt x="1214" y="7691"/>
                    <a:pt x="902" y="7848"/>
                  </a:cubicBezTo>
                  <a:cubicBezTo>
                    <a:pt x="1104" y="7615"/>
                    <a:pt x="1322" y="7395"/>
                    <a:pt x="1555" y="7191"/>
                  </a:cubicBezTo>
                  <a:cubicBezTo>
                    <a:pt x="2964" y="6441"/>
                    <a:pt x="4438" y="5813"/>
                    <a:pt x="5941" y="5273"/>
                  </a:cubicBezTo>
                  <a:cubicBezTo>
                    <a:pt x="6901" y="4927"/>
                    <a:pt x="7874" y="4642"/>
                    <a:pt x="8859" y="4371"/>
                  </a:cubicBezTo>
                  <a:cubicBezTo>
                    <a:pt x="9333" y="4241"/>
                    <a:pt x="9845" y="4146"/>
                    <a:pt x="10343" y="4023"/>
                  </a:cubicBezTo>
                  <a:cubicBezTo>
                    <a:pt x="10547" y="4005"/>
                    <a:pt x="10750" y="3994"/>
                    <a:pt x="10954" y="3994"/>
                  </a:cubicBezTo>
                  <a:cubicBezTo>
                    <a:pt x="10962" y="3994"/>
                    <a:pt x="10970" y="3994"/>
                    <a:pt x="10978" y="3994"/>
                  </a:cubicBezTo>
                  <a:close/>
                  <a:moveTo>
                    <a:pt x="4539" y="6787"/>
                  </a:moveTo>
                  <a:lnTo>
                    <a:pt x="1228" y="8033"/>
                  </a:lnTo>
                  <a:cubicBezTo>
                    <a:pt x="2293" y="7523"/>
                    <a:pt x="3403" y="7124"/>
                    <a:pt x="4539" y="6787"/>
                  </a:cubicBezTo>
                  <a:close/>
                  <a:moveTo>
                    <a:pt x="8497" y="5294"/>
                  </a:moveTo>
                  <a:lnTo>
                    <a:pt x="5791" y="6314"/>
                  </a:lnTo>
                  <a:cubicBezTo>
                    <a:pt x="5479" y="6410"/>
                    <a:pt x="5171" y="6504"/>
                    <a:pt x="4870" y="6588"/>
                  </a:cubicBezTo>
                  <a:cubicBezTo>
                    <a:pt x="3404" y="6999"/>
                    <a:pt x="1919" y="7497"/>
                    <a:pt x="598" y="8272"/>
                  </a:cubicBezTo>
                  <a:lnTo>
                    <a:pt x="556" y="8288"/>
                  </a:lnTo>
                  <a:cubicBezTo>
                    <a:pt x="614" y="8207"/>
                    <a:pt x="678" y="8132"/>
                    <a:pt x="738" y="8053"/>
                  </a:cubicBezTo>
                  <a:cubicBezTo>
                    <a:pt x="1117" y="7851"/>
                    <a:pt x="1526" y="7696"/>
                    <a:pt x="1915" y="7516"/>
                  </a:cubicBezTo>
                  <a:cubicBezTo>
                    <a:pt x="2875" y="7067"/>
                    <a:pt x="3872" y="6684"/>
                    <a:pt x="4863" y="6308"/>
                  </a:cubicBezTo>
                  <a:cubicBezTo>
                    <a:pt x="6050" y="5854"/>
                    <a:pt x="7273" y="5574"/>
                    <a:pt x="8497" y="5294"/>
                  </a:cubicBezTo>
                  <a:close/>
                  <a:moveTo>
                    <a:pt x="8781" y="6562"/>
                  </a:moveTo>
                  <a:lnTo>
                    <a:pt x="8781" y="6562"/>
                  </a:lnTo>
                  <a:cubicBezTo>
                    <a:pt x="6467" y="7404"/>
                    <a:pt x="4088" y="8184"/>
                    <a:pt x="1995" y="9443"/>
                  </a:cubicBezTo>
                  <a:cubicBezTo>
                    <a:pt x="3595" y="8295"/>
                    <a:pt x="5609" y="7561"/>
                    <a:pt x="7705" y="6871"/>
                  </a:cubicBezTo>
                  <a:cubicBezTo>
                    <a:pt x="8040" y="6761"/>
                    <a:pt x="8406" y="6656"/>
                    <a:pt x="8781" y="6562"/>
                  </a:cubicBezTo>
                  <a:close/>
                  <a:moveTo>
                    <a:pt x="13190" y="1236"/>
                  </a:moveTo>
                  <a:lnTo>
                    <a:pt x="13190" y="1236"/>
                  </a:lnTo>
                  <a:cubicBezTo>
                    <a:pt x="12818" y="2064"/>
                    <a:pt x="12489" y="2910"/>
                    <a:pt x="12203" y="3773"/>
                  </a:cubicBezTo>
                  <a:lnTo>
                    <a:pt x="12202" y="3767"/>
                  </a:lnTo>
                  <a:lnTo>
                    <a:pt x="12099" y="4093"/>
                  </a:lnTo>
                  <a:cubicBezTo>
                    <a:pt x="11900" y="4718"/>
                    <a:pt x="11715" y="5376"/>
                    <a:pt x="11550" y="6049"/>
                  </a:cubicBezTo>
                  <a:lnTo>
                    <a:pt x="11550" y="6048"/>
                  </a:lnTo>
                  <a:lnTo>
                    <a:pt x="11495" y="6277"/>
                  </a:lnTo>
                  <a:cubicBezTo>
                    <a:pt x="11362" y="6839"/>
                    <a:pt x="11236" y="7431"/>
                    <a:pt x="11123" y="8037"/>
                  </a:cubicBezTo>
                  <a:lnTo>
                    <a:pt x="11120" y="8032"/>
                  </a:lnTo>
                  <a:lnTo>
                    <a:pt x="11055" y="8401"/>
                  </a:lnTo>
                  <a:cubicBezTo>
                    <a:pt x="10963" y="8924"/>
                    <a:pt x="10878" y="9471"/>
                    <a:pt x="10799" y="10028"/>
                  </a:cubicBezTo>
                  <a:lnTo>
                    <a:pt x="10779" y="9996"/>
                  </a:lnTo>
                  <a:cubicBezTo>
                    <a:pt x="10863" y="9359"/>
                    <a:pt x="10947" y="8780"/>
                    <a:pt x="11039" y="8224"/>
                  </a:cubicBezTo>
                  <a:lnTo>
                    <a:pt x="11052" y="8140"/>
                  </a:lnTo>
                  <a:cubicBezTo>
                    <a:pt x="11172" y="7424"/>
                    <a:pt x="11302" y="6769"/>
                    <a:pt x="11446" y="6140"/>
                  </a:cubicBezTo>
                  <a:lnTo>
                    <a:pt x="11471" y="6028"/>
                  </a:lnTo>
                  <a:cubicBezTo>
                    <a:pt x="11624" y="5376"/>
                    <a:pt x="11795" y="4749"/>
                    <a:pt x="11981" y="4166"/>
                  </a:cubicBezTo>
                  <a:lnTo>
                    <a:pt x="12031" y="4010"/>
                  </a:lnTo>
                  <a:cubicBezTo>
                    <a:pt x="12363" y="2994"/>
                    <a:pt x="12746" y="2076"/>
                    <a:pt x="13190" y="1236"/>
                  </a:cubicBezTo>
                  <a:close/>
                  <a:moveTo>
                    <a:pt x="10787" y="10118"/>
                  </a:moveTo>
                  <a:cubicBezTo>
                    <a:pt x="10784" y="10136"/>
                    <a:pt x="10783" y="10154"/>
                    <a:pt x="10780" y="10170"/>
                  </a:cubicBezTo>
                  <a:lnTo>
                    <a:pt x="10772" y="10226"/>
                  </a:lnTo>
                  <a:lnTo>
                    <a:pt x="10760" y="10313"/>
                  </a:lnTo>
                  <a:cubicBezTo>
                    <a:pt x="10760" y="10319"/>
                    <a:pt x="10759" y="10326"/>
                    <a:pt x="10758" y="10333"/>
                  </a:cubicBezTo>
                  <a:cubicBezTo>
                    <a:pt x="10755" y="10328"/>
                    <a:pt x="10751" y="10326"/>
                    <a:pt x="10746" y="10326"/>
                  </a:cubicBezTo>
                  <a:cubicBezTo>
                    <a:pt x="10743" y="10326"/>
                    <a:pt x="10740" y="10327"/>
                    <a:pt x="10738" y="10329"/>
                  </a:cubicBezTo>
                  <a:cubicBezTo>
                    <a:pt x="10743" y="10282"/>
                    <a:pt x="10748" y="10237"/>
                    <a:pt x="10754" y="10190"/>
                  </a:cubicBezTo>
                  <a:lnTo>
                    <a:pt x="10763" y="10118"/>
                  </a:lnTo>
                  <a:close/>
                  <a:moveTo>
                    <a:pt x="13111" y="4927"/>
                  </a:moveTo>
                  <a:lnTo>
                    <a:pt x="19634" y="10414"/>
                  </a:lnTo>
                  <a:cubicBezTo>
                    <a:pt x="18606" y="9736"/>
                    <a:pt x="17583" y="9052"/>
                    <a:pt x="16600" y="8305"/>
                  </a:cubicBezTo>
                  <a:cubicBezTo>
                    <a:pt x="15861" y="7745"/>
                    <a:pt x="15142" y="7163"/>
                    <a:pt x="14457" y="6538"/>
                  </a:cubicBezTo>
                  <a:cubicBezTo>
                    <a:pt x="13917" y="6048"/>
                    <a:pt x="13519" y="5497"/>
                    <a:pt x="13111" y="4927"/>
                  </a:cubicBezTo>
                  <a:close/>
                  <a:moveTo>
                    <a:pt x="14382" y="8542"/>
                  </a:moveTo>
                  <a:lnTo>
                    <a:pt x="16792" y="10433"/>
                  </a:lnTo>
                  <a:cubicBezTo>
                    <a:pt x="16425" y="10178"/>
                    <a:pt x="16061" y="9922"/>
                    <a:pt x="15703" y="9656"/>
                  </a:cubicBezTo>
                  <a:cubicBezTo>
                    <a:pt x="15241" y="9312"/>
                    <a:pt x="14809" y="8931"/>
                    <a:pt x="14382" y="8542"/>
                  </a:cubicBezTo>
                  <a:close/>
                  <a:moveTo>
                    <a:pt x="5731" y="8538"/>
                  </a:moveTo>
                  <a:lnTo>
                    <a:pt x="1330" y="10530"/>
                  </a:lnTo>
                  <a:cubicBezTo>
                    <a:pt x="1563" y="10385"/>
                    <a:pt x="1796" y="10243"/>
                    <a:pt x="2037" y="10114"/>
                  </a:cubicBezTo>
                  <a:cubicBezTo>
                    <a:pt x="2932" y="9634"/>
                    <a:pt x="3898" y="9264"/>
                    <a:pt x="4838" y="8884"/>
                  </a:cubicBezTo>
                  <a:cubicBezTo>
                    <a:pt x="5134" y="8764"/>
                    <a:pt x="5433" y="8650"/>
                    <a:pt x="5731" y="8538"/>
                  </a:cubicBezTo>
                  <a:close/>
                  <a:moveTo>
                    <a:pt x="13591" y="6490"/>
                  </a:moveTo>
                  <a:lnTo>
                    <a:pt x="13591" y="6490"/>
                  </a:lnTo>
                  <a:cubicBezTo>
                    <a:pt x="15169" y="8293"/>
                    <a:pt x="17623" y="9678"/>
                    <a:pt x="19658" y="10695"/>
                  </a:cubicBezTo>
                  <a:cubicBezTo>
                    <a:pt x="19206" y="10521"/>
                    <a:pt x="18739" y="10378"/>
                    <a:pt x="18292" y="10210"/>
                  </a:cubicBezTo>
                  <a:cubicBezTo>
                    <a:pt x="17444" y="9892"/>
                    <a:pt x="16643" y="9496"/>
                    <a:pt x="15896" y="8983"/>
                  </a:cubicBezTo>
                  <a:cubicBezTo>
                    <a:pt x="15092" y="8428"/>
                    <a:pt x="14430" y="7716"/>
                    <a:pt x="13873" y="6920"/>
                  </a:cubicBezTo>
                  <a:cubicBezTo>
                    <a:pt x="13774" y="6780"/>
                    <a:pt x="13682" y="6636"/>
                    <a:pt x="13591" y="6490"/>
                  </a:cubicBezTo>
                  <a:close/>
                  <a:moveTo>
                    <a:pt x="12378" y="4311"/>
                  </a:moveTo>
                  <a:lnTo>
                    <a:pt x="12843" y="4702"/>
                  </a:lnTo>
                  <a:cubicBezTo>
                    <a:pt x="13764" y="6057"/>
                    <a:pt x="14944" y="7097"/>
                    <a:pt x="16252" y="8095"/>
                  </a:cubicBezTo>
                  <a:cubicBezTo>
                    <a:pt x="17431" y="8995"/>
                    <a:pt x="18640" y="9888"/>
                    <a:pt x="19897" y="10695"/>
                  </a:cubicBezTo>
                  <a:cubicBezTo>
                    <a:pt x="17739" y="9632"/>
                    <a:pt x="14784" y="8017"/>
                    <a:pt x="13198" y="5825"/>
                  </a:cubicBezTo>
                  <a:cubicBezTo>
                    <a:pt x="12998" y="5474"/>
                    <a:pt x="12798" y="5126"/>
                    <a:pt x="12579" y="4789"/>
                  </a:cubicBezTo>
                  <a:cubicBezTo>
                    <a:pt x="12505" y="4631"/>
                    <a:pt x="12437" y="4473"/>
                    <a:pt x="12378" y="4311"/>
                  </a:cubicBezTo>
                  <a:close/>
                  <a:moveTo>
                    <a:pt x="11026" y="6141"/>
                  </a:moveTo>
                  <a:lnTo>
                    <a:pt x="8587" y="7244"/>
                  </a:lnTo>
                  <a:cubicBezTo>
                    <a:pt x="7266" y="7576"/>
                    <a:pt x="5946" y="7908"/>
                    <a:pt x="4675" y="8391"/>
                  </a:cubicBezTo>
                  <a:cubicBezTo>
                    <a:pt x="3804" y="8722"/>
                    <a:pt x="2979" y="9163"/>
                    <a:pt x="2171" y="9620"/>
                  </a:cubicBezTo>
                  <a:cubicBezTo>
                    <a:pt x="1576" y="9956"/>
                    <a:pt x="1045" y="10383"/>
                    <a:pt x="504" y="10793"/>
                  </a:cubicBezTo>
                  <a:cubicBezTo>
                    <a:pt x="773" y="10478"/>
                    <a:pt x="1068" y="10184"/>
                    <a:pt x="1384" y="9916"/>
                  </a:cubicBezTo>
                  <a:cubicBezTo>
                    <a:pt x="3959" y="8272"/>
                    <a:pt x="6933" y="7515"/>
                    <a:pt x="9741" y="6344"/>
                  </a:cubicBezTo>
                  <a:cubicBezTo>
                    <a:pt x="10200" y="6252"/>
                    <a:pt x="10642" y="6181"/>
                    <a:pt x="11026" y="6141"/>
                  </a:cubicBezTo>
                  <a:close/>
                  <a:moveTo>
                    <a:pt x="8088" y="7471"/>
                  </a:moveTo>
                  <a:lnTo>
                    <a:pt x="6649" y="8121"/>
                  </a:lnTo>
                  <a:cubicBezTo>
                    <a:pt x="6034" y="8337"/>
                    <a:pt x="5423" y="8567"/>
                    <a:pt x="4816" y="8808"/>
                  </a:cubicBezTo>
                  <a:cubicBezTo>
                    <a:pt x="3919" y="9167"/>
                    <a:pt x="3032" y="9548"/>
                    <a:pt x="2159" y="9959"/>
                  </a:cubicBezTo>
                  <a:cubicBezTo>
                    <a:pt x="1657" y="10197"/>
                    <a:pt x="1182" y="10495"/>
                    <a:pt x="718" y="10806"/>
                  </a:cubicBezTo>
                  <a:lnTo>
                    <a:pt x="500" y="10906"/>
                  </a:lnTo>
                  <a:cubicBezTo>
                    <a:pt x="1016" y="10538"/>
                    <a:pt x="1498" y="10118"/>
                    <a:pt x="2045" y="9794"/>
                  </a:cubicBezTo>
                  <a:cubicBezTo>
                    <a:pt x="2951" y="9256"/>
                    <a:pt x="3899" y="8779"/>
                    <a:pt x="4884" y="8403"/>
                  </a:cubicBezTo>
                  <a:cubicBezTo>
                    <a:pt x="5843" y="8039"/>
                    <a:pt x="6850" y="7785"/>
                    <a:pt x="7841" y="7529"/>
                  </a:cubicBezTo>
                  <a:cubicBezTo>
                    <a:pt x="7922" y="7509"/>
                    <a:pt x="8005" y="7489"/>
                    <a:pt x="8088" y="7471"/>
                  </a:cubicBezTo>
                  <a:close/>
                  <a:moveTo>
                    <a:pt x="12275" y="6889"/>
                  </a:moveTo>
                  <a:lnTo>
                    <a:pt x="12701" y="7224"/>
                  </a:lnTo>
                  <a:cubicBezTo>
                    <a:pt x="13625" y="8028"/>
                    <a:pt x="14530" y="8859"/>
                    <a:pt x="15495" y="9610"/>
                  </a:cubicBezTo>
                  <a:cubicBezTo>
                    <a:pt x="16268" y="10213"/>
                    <a:pt x="17095" y="10742"/>
                    <a:pt x="17899" y="11302"/>
                  </a:cubicBezTo>
                  <a:lnTo>
                    <a:pt x="18151" y="11498"/>
                  </a:lnTo>
                  <a:cubicBezTo>
                    <a:pt x="16461" y="10653"/>
                    <a:pt x="14870" y="9818"/>
                    <a:pt x="13518" y="8464"/>
                  </a:cubicBezTo>
                  <a:cubicBezTo>
                    <a:pt x="13179" y="8127"/>
                    <a:pt x="12875" y="7709"/>
                    <a:pt x="12582" y="7305"/>
                  </a:cubicBezTo>
                  <a:cubicBezTo>
                    <a:pt x="12482" y="7167"/>
                    <a:pt x="12379" y="7027"/>
                    <a:pt x="12275" y="6889"/>
                  </a:cubicBezTo>
                  <a:close/>
                  <a:moveTo>
                    <a:pt x="6925" y="10099"/>
                  </a:moveTo>
                  <a:lnTo>
                    <a:pt x="3528" y="11806"/>
                  </a:lnTo>
                  <a:cubicBezTo>
                    <a:pt x="4418" y="11189"/>
                    <a:pt x="5399" y="10710"/>
                    <a:pt x="6414" y="10299"/>
                  </a:cubicBezTo>
                  <a:cubicBezTo>
                    <a:pt x="6582" y="10230"/>
                    <a:pt x="6753" y="10164"/>
                    <a:pt x="6925" y="10099"/>
                  </a:cubicBezTo>
                  <a:close/>
                  <a:moveTo>
                    <a:pt x="10510" y="8195"/>
                  </a:moveTo>
                  <a:cubicBezTo>
                    <a:pt x="10575" y="8195"/>
                    <a:pt x="10639" y="8197"/>
                    <a:pt x="10702" y="8201"/>
                  </a:cubicBezTo>
                  <a:lnTo>
                    <a:pt x="7726" y="9698"/>
                  </a:lnTo>
                  <a:cubicBezTo>
                    <a:pt x="7177" y="9910"/>
                    <a:pt x="6630" y="10124"/>
                    <a:pt x="6089" y="10349"/>
                  </a:cubicBezTo>
                  <a:cubicBezTo>
                    <a:pt x="5039" y="10785"/>
                    <a:pt x="4011" y="11306"/>
                    <a:pt x="3121" y="12012"/>
                  </a:cubicBezTo>
                  <a:lnTo>
                    <a:pt x="2780" y="12182"/>
                  </a:lnTo>
                  <a:cubicBezTo>
                    <a:pt x="3727" y="11281"/>
                    <a:pt x="4764" y="10466"/>
                    <a:pt x="5921" y="9854"/>
                  </a:cubicBezTo>
                  <a:cubicBezTo>
                    <a:pt x="7068" y="9244"/>
                    <a:pt x="8357" y="8903"/>
                    <a:pt x="9527" y="8337"/>
                  </a:cubicBezTo>
                  <a:cubicBezTo>
                    <a:pt x="9857" y="8251"/>
                    <a:pt x="10187" y="8195"/>
                    <a:pt x="10510" y="8195"/>
                  </a:cubicBezTo>
                  <a:close/>
                  <a:moveTo>
                    <a:pt x="11307" y="8478"/>
                  </a:moveTo>
                  <a:lnTo>
                    <a:pt x="11307" y="8478"/>
                  </a:lnTo>
                  <a:cubicBezTo>
                    <a:pt x="12478" y="9632"/>
                    <a:pt x="13527" y="10899"/>
                    <a:pt x="14772" y="11980"/>
                  </a:cubicBezTo>
                  <a:cubicBezTo>
                    <a:pt x="15712" y="12796"/>
                    <a:pt x="16687" y="13568"/>
                    <a:pt x="17672" y="14331"/>
                  </a:cubicBezTo>
                  <a:cubicBezTo>
                    <a:pt x="15823" y="13270"/>
                    <a:pt x="14110" y="11913"/>
                    <a:pt x="12751" y="10411"/>
                  </a:cubicBezTo>
                  <a:lnTo>
                    <a:pt x="12751" y="10410"/>
                  </a:lnTo>
                  <a:lnTo>
                    <a:pt x="12639" y="10286"/>
                  </a:lnTo>
                  <a:cubicBezTo>
                    <a:pt x="12175" y="9774"/>
                    <a:pt x="11606" y="9143"/>
                    <a:pt x="11307" y="8478"/>
                  </a:cubicBezTo>
                  <a:close/>
                  <a:moveTo>
                    <a:pt x="11200" y="8227"/>
                  </a:moveTo>
                  <a:lnTo>
                    <a:pt x="18311" y="14685"/>
                  </a:lnTo>
                  <a:cubicBezTo>
                    <a:pt x="18255" y="14656"/>
                    <a:pt x="18200" y="14623"/>
                    <a:pt x="18143" y="14592"/>
                  </a:cubicBezTo>
                  <a:cubicBezTo>
                    <a:pt x="17040" y="13700"/>
                    <a:pt x="15909" y="12844"/>
                    <a:pt x="14829" y="11922"/>
                  </a:cubicBezTo>
                  <a:cubicBezTo>
                    <a:pt x="13527" y="10814"/>
                    <a:pt x="12505" y="9439"/>
                    <a:pt x="11232" y="8307"/>
                  </a:cubicBezTo>
                  <a:lnTo>
                    <a:pt x="11200" y="8227"/>
                  </a:lnTo>
                  <a:close/>
                  <a:moveTo>
                    <a:pt x="10735" y="10366"/>
                  </a:moveTo>
                  <a:cubicBezTo>
                    <a:pt x="10740" y="10374"/>
                    <a:pt x="10747" y="10381"/>
                    <a:pt x="10754" y="10389"/>
                  </a:cubicBezTo>
                  <a:cubicBezTo>
                    <a:pt x="10703" y="10762"/>
                    <a:pt x="10656" y="11135"/>
                    <a:pt x="10615" y="11509"/>
                  </a:cubicBezTo>
                  <a:cubicBezTo>
                    <a:pt x="10590" y="11733"/>
                    <a:pt x="10564" y="11958"/>
                    <a:pt x="10539" y="12185"/>
                  </a:cubicBezTo>
                  <a:lnTo>
                    <a:pt x="10532" y="12238"/>
                  </a:lnTo>
                  <a:lnTo>
                    <a:pt x="10615" y="12314"/>
                  </a:lnTo>
                  <a:lnTo>
                    <a:pt x="10514" y="12404"/>
                  </a:lnTo>
                  <a:lnTo>
                    <a:pt x="10508" y="12445"/>
                  </a:lnTo>
                  <a:cubicBezTo>
                    <a:pt x="10456" y="12912"/>
                    <a:pt x="10403" y="13381"/>
                    <a:pt x="10354" y="13855"/>
                  </a:cubicBezTo>
                  <a:lnTo>
                    <a:pt x="10354" y="13853"/>
                  </a:lnTo>
                  <a:lnTo>
                    <a:pt x="10320" y="14203"/>
                  </a:lnTo>
                  <a:cubicBezTo>
                    <a:pt x="10303" y="14380"/>
                    <a:pt x="10287" y="14551"/>
                    <a:pt x="10272" y="14717"/>
                  </a:cubicBezTo>
                  <a:cubicBezTo>
                    <a:pt x="10274" y="14697"/>
                    <a:pt x="10276" y="14676"/>
                    <a:pt x="10278" y="14655"/>
                  </a:cubicBezTo>
                  <a:lnTo>
                    <a:pt x="10304" y="14309"/>
                  </a:lnTo>
                  <a:cubicBezTo>
                    <a:pt x="10346" y="13828"/>
                    <a:pt x="10396" y="13317"/>
                    <a:pt x="10464" y="12701"/>
                  </a:cubicBezTo>
                  <a:lnTo>
                    <a:pt x="10495" y="12422"/>
                  </a:lnTo>
                  <a:lnTo>
                    <a:pt x="10622" y="11309"/>
                  </a:lnTo>
                  <a:cubicBezTo>
                    <a:pt x="10658" y="10997"/>
                    <a:pt x="10695" y="10682"/>
                    <a:pt x="10735" y="10366"/>
                  </a:cubicBezTo>
                  <a:close/>
                  <a:moveTo>
                    <a:pt x="12503" y="9266"/>
                  </a:moveTo>
                  <a:lnTo>
                    <a:pt x="12503" y="9266"/>
                  </a:lnTo>
                  <a:cubicBezTo>
                    <a:pt x="12734" y="9426"/>
                    <a:pt x="12963" y="9579"/>
                    <a:pt x="13177" y="9735"/>
                  </a:cubicBezTo>
                  <a:lnTo>
                    <a:pt x="13177" y="9734"/>
                  </a:lnTo>
                  <a:cubicBezTo>
                    <a:pt x="13925" y="10277"/>
                    <a:pt x="14666" y="10815"/>
                    <a:pt x="15366" y="11421"/>
                  </a:cubicBezTo>
                  <a:cubicBezTo>
                    <a:pt x="16552" y="12444"/>
                    <a:pt x="17550" y="13623"/>
                    <a:pt x="18586" y="14788"/>
                  </a:cubicBezTo>
                  <a:lnTo>
                    <a:pt x="12503" y="9266"/>
                  </a:lnTo>
                  <a:close/>
                  <a:moveTo>
                    <a:pt x="8809" y="11327"/>
                  </a:moveTo>
                  <a:lnTo>
                    <a:pt x="3180" y="15252"/>
                  </a:lnTo>
                  <a:cubicBezTo>
                    <a:pt x="4011" y="14363"/>
                    <a:pt x="4975" y="13613"/>
                    <a:pt x="5983" y="12930"/>
                  </a:cubicBezTo>
                  <a:cubicBezTo>
                    <a:pt x="6848" y="12346"/>
                    <a:pt x="7790" y="11671"/>
                    <a:pt x="8809" y="11327"/>
                  </a:cubicBezTo>
                  <a:close/>
                  <a:moveTo>
                    <a:pt x="10528" y="10128"/>
                  </a:moveTo>
                  <a:lnTo>
                    <a:pt x="9099" y="11126"/>
                  </a:lnTo>
                  <a:cubicBezTo>
                    <a:pt x="8068" y="11371"/>
                    <a:pt x="7086" y="12101"/>
                    <a:pt x="6247" y="12645"/>
                  </a:cubicBezTo>
                  <a:cubicBezTo>
                    <a:pt x="5047" y="13421"/>
                    <a:pt x="3907" y="14297"/>
                    <a:pt x="2983" y="15391"/>
                  </a:cubicBezTo>
                  <a:lnTo>
                    <a:pt x="2897" y="15450"/>
                  </a:lnTo>
                  <a:cubicBezTo>
                    <a:pt x="3636" y="14475"/>
                    <a:pt x="4383" y="13661"/>
                    <a:pt x="5186" y="12962"/>
                  </a:cubicBezTo>
                  <a:cubicBezTo>
                    <a:pt x="6621" y="11871"/>
                    <a:pt x="8240" y="11070"/>
                    <a:pt x="9939" y="10354"/>
                  </a:cubicBezTo>
                  <a:cubicBezTo>
                    <a:pt x="9945" y="10351"/>
                    <a:pt x="9943" y="10341"/>
                    <a:pt x="9937" y="10341"/>
                  </a:cubicBezTo>
                  <a:cubicBezTo>
                    <a:pt x="9936" y="10341"/>
                    <a:pt x="9936" y="10342"/>
                    <a:pt x="9935" y="10342"/>
                  </a:cubicBezTo>
                  <a:cubicBezTo>
                    <a:pt x="9061" y="10611"/>
                    <a:pt x="8216" y="10961"/>
                    <a:pt x="7408" y="11387"/>
                  </a:cubicBezTo>
                  <a:cubicBezTo>
                    <a:pt x="7570" y="11295"/>
                    <a:pt x="7734" y="11205"/>
                    <a:pt x="7902" y="11115"/>
                  </a:cubicBezTo>
                  <a:lnTo>
                    <a:pt x="8024" y="11051"/>
                  </a:lnTo>
                  <a:cubicBezTo>
                    <a:pt x="8788" y="10647"/>
                    <a:pt x="9649" y="10193"/>
                    <a:pt x="10528" y="10128"/>
                  </a:cubicBezTo>
                  <a:close/>
                  <a:moveTo>
                    <a:pt x="11188" y="10609"/>
                  </a:moveTo>
                  <a:lnTo>
                    <a:pt x="16813" y="15767"/>
                  </a:lnTo>
                  <a:cubicBezTo>
                    <a:pt x="16080" y="15212"/>
                    <a:pt x="15337" y="14668"/>
                    <a:pt x="14632" y="14083"/>
                  </a:cubicBezTo>
                  <a:cubicBezTo>
                    <a:pt x="13921" y="13493"/>
                    <a:pt x="13297" y="12829"/>
                    <a:pt x="12659" y="12164"/>
                  </a:cubicBezTo>
                  <a:cubicBezTo>
                    <a:pt x="12309" y="11798"/>
                    <a:pt x="11928" y="11462"/>
                    <a:pt x="11558" y="11121"/>
                  </a:cubicBezTo>
                  <a:cubicBezTo>
                    <a:pt x="11432" y="10951"/>
                    <a:pt x="11310" y="10781"/>
                    <a:pt x="11188" y="10609"/>
                  </a:cubicBezTo>
                  <a:close/>
                  <a:moveTo>
                    <a:pt x="11828" y="11478"/>
                  </a:moveTo>
                  <a:cubicBezTo>
                    <a:pt x="12094" y="11718"/>
                    <a:pt x="12361" y="11958"/>
                    <a:pt x="12609" y="12213"/>
                  </a:cubicBezTo>
                  <a:cubicBezTo>
                    <a:pt x="13250" y="12876"/>
                    <a:pt x="13872" y="13540"/>
                    <a:pt x="14581" y="14133"/>
                  </a:cubicBezTo>
                  <a:cubicBezTo>
                    <a:pt x="15609" y="14993"/>
                    <a:pt x="16681" y="15802"/>
                    <a:pt x="17744" y="16620"/>
                  </a:cubicBezTo>
                  <a:lnTo>
                    <a:pt x="18035" y="16886"/>
                  </a:lnTo>
                  <a:cubicBezTo>
                    <a:pt x="15444" y="15292"/>
                    <a:pt x="13431" y="13538"/>
                    <a:pt x="11828" y="11478"/>
                  </a:cubicBezTo>
                  <a:close/>
                  <a:moveTo>
                    <a:pt x="9287" y="12700"/>
                  </a:moveTo>
                  <a:lnTo>
                    <a:pt x="9287" y="12701"/>
                  </a:lnTo>
                  <a:cubicBezTo>
                    <a:pt x="8412" y="13513"/>
                    <a:pt x="7558" y="14355"/>
                    <a:pt x="6671" y="15153"/>
                  </a:cubicBezTo>
                  <a:cubicBezTo>
                    <a:pt x="6043" y="15720"/>
                    <a:pt x="5411" y="16299"/>
                    <a:pt x="4860" y="16943"/>
                  </a:cubicBezTo>
                  <a:cubicBezTo>
                    <a:pt x="5907" y="15196"/>
                    <a:pt x="7540" y="13353"/>
                    <a:pt x="9287" y="12700"/>
                  </a:cubicBezTo>
                  <a:close/>
                  <a:moveTo>
                    <a:pt x="9052" y="13709"/>
                  </a:moveTo>
                  <a:lnTo>
                    <a:pt x="5101" y="17229"/>
                  </a:lnTo>
                  <a:cubicBezTo>
                    <a:pt x="5577" y="16687"/>
                    <a:pt x="6067" y="16160"/>
                    <a:pt x="6611" y="15676"/>
                  </a:cubicBezTo>
                  <a:cubicBezTo>
                    <a:pt x="7386" y="14984"/>
                    <a:pt x="8176" y="14275"/>
                    <a:pt x="9052" y="13709"/>
                  </a:cubicBezTo>
                  <a:close/>
                  <a:moveTo>
                    <a:pt x="10859" y="12640"/>
                  </a:moveTo>
                  <a:cubicBezTo>
                    <a:pt x="12059" y="13777"/>
                    <a:pt x="13147" y="15027"/>
                    <a:pt x="14372" y="16140"/>
                  </a:cubicBezTo>
                  <a:cubicBezTo>
                    <a:pt x="15005" y="16715"/>
                    <a:pt x="15668" y="17255"/>
                    <a:pt x="16331" y="17795"/>
                  </a:cubicBezTo>
                  <a:cubicBezTo>
                    <a:pt x="14968" y="16855"/>
                    <a:pt x="13678" y="15942"/>
                    <a:pt x="12510" y="14656"/>
                  </a:cubicBezTo>
                  <a:lnTo>
                    <a:pt x="12510" y="14655"/>
                  </a:lnTo>
                  <a:cubicBezTo>
                    <a:pt x="12415" y="14551"/>
                    <a:pt x="12311" y="14440"/>
                    <a:pt x="12203" y="14325"/>
                  </a:cubicBezTo>
                  <a:cubicBezTo>
                    <a:pt x="11744" y="13835"/>
                    <a:pt x="11188" y="13238"/>
                    <a:pt x="10859" y="12640"/>
                  </a:cubicBezTo>
                  <a:close/>
                  <a:moveTo>
                    <a:pt x="10459" y="12454"/>
                  </a:moveTo>
                  <a:lnTo>
                    <a:pt x="9528" y="13284"/>
                  </a:lnTo>
                  <a:cubicBezTo>
                    <a:pt x="8516" y="13785"/>
                    <a:pt x="7680" y="14656"/>
                    <a:pt x="6818" y="15356"/>
                  </a:cubicBezTo>
                  <a:cubicBezTo>
                    <a:pt x="5947" y="16063"/>
                    <a:pt x="5177" y="16896"/>
                    <a:pt x="4480" y="17781"/>
                  </a:cubicBezTo>
                  <a:lnTo>
                    <a:pt x="4332" y="17913"/>
                  </a:lnTo>
                  <a:cubicBezTo>
                    <a:pt x="4388" y="17798"/>
                    <a:pt x="4448" y="17681"/>
                    <a:pt x="4511" y="17563"/>
                  </a:cubicBezTo>
                  <a:cubicBezTo>
                    <a:pt x="5954" y="15672"/>
                    <a:pt x="8010" y="14357"/>
                    <a:pt x="9600" y="12598"/>
                  </a:cubicBezTo>
                  <a:cubicBezTo>
                    <a:pt x="9860" y="12521"/>
                    <a:pt x="10128" y="12474"/>
                    <a:pt x="10399" y="12458"/>
                  </a:cubicBezTo>
                  <a:lnTo>
                    <a:pt x="10459" y="12454"/>
                  </a:lnTo>
                  <a:close/>
                  <a:moveTo>
                    <a:pt x="10762" y="12452"/>
                  </a:moveTo>
                  <a:lnTo>
                    <a:pt x="16744" y="18015"/>
                  </a:lnTo>
                  <a:cubicBezTo>
                    <a:pt x="15971" y="17373"/>
                    <a:pt x="15173" y="16756"/>
                    <a:pt x="14421" y="16090"/>
                  </a:cubicBezTo>
                  <a:cubicBezTo>
                    <a:pt x="13150" y="14961"/>
                    <a:pt x="12033" y="13672"/>
                    <a:pt x="10792" y="12512"/>
                  </a:cubicBezTo>
                  <a:cubicBezTo>
                    <a:pt x="10782" y="12492"/>
                    <a:pt x="10771" y="12472"/>
                    <a:pt x="10762" y="12452"/>
                  </a:cubicBezTo>
                  <a:close/>
                  <a:moveTo>
                    <a:pt x="11390" y="15347"/>
                  </a:moveTo>
                  <a:lnTo>
                    <a:pt x="15028" y="19286"/>
                  </a:lnTo>
                  <a:cubicBezTo>
                    <a:pt x="14668" y="18981"/>
                    <a:pt x="14305" y="18678"/>
                    <a:pt x="13958" y="18357"/>
                  </a:cubicBezTo>
                  <a:cubicBezTo>
                    <a:pt x="13003" y="17469"/>
                    <a:pt x="12166" y="16414"/>
                    <a:pt x="11390" y="15347"/>
                  </a:cubicBezTo>
                  <a:close/>
                  <a:moveTo>
                    <a:pt x="11415" y="18227"/>
                  </a:moveTo>
                  <a:lnTo>
                    <a:pt x="12777" y="20004"/>
                  </a:lnTo>
                  <a:cubicBezTo>
                    <a:pt x="12591" y="19800"/>
                    <a:pt x="12407" y="19593"/>
                    <a:pt x="12230" y="19382"/>
                  </a:cubicBezTo>
                  <a:cubicBezTo>
                    <a:pt x="11926" y="19021"/>
                    <a:pt x="11672" y="18623"/>
                    <a:pt x="11415" y="18227"/>
                  </a:cubicBezTo>
                  <a:close/>
                  <a:moveTo>
                    <a:pt x="10883" y="14797"/>
                  </a:moveTo>
                  <a:lnTo>
                    <a:pt x="10980" y="14903"/>
                  </a:lnTo>
                  <a:cubicBezTo>
                    <a:pt x="11716" y="16027"/>
                    <a:pt x="12663" y="17044"/>
                    <a:pt x="13559" y="18027"/>
                  </a:cubicBezTo>
                  <a:cubicBezTo>
                    <a:pt x="14188" y="18715"/>
                    <a:pt x="14924" y="19297"/>
                    <a:pt x="15613" y="19921"/>
                  </a:cubicBezTo>
                  <a:lnTo>
                    <a:pt x="15979" y="20317"/>
                  </a:lnTo>
                  <a:cubicBezTo>
                    <a:pt x="14114" y="18846"/>
                    <a:pt x="12286" y="17126"/>
                    <a:pt x="10883" y="14797"/>
                  </a:cubicBezTo>
                  <a:close/>
                  <a:moveTo>
                    <a:pt x="10371" y="16866"/>
                  </a:moveTo>
                  <a:lnTo>
                    <a:pt x="10402" y="16906"/>
                  </a:lnTo>
                  <a:cubicBezTo>
                    <a:pt x="10423" y="16940"/>
                    <a:pt x="10444" y="16975"/>
                    <a:pt x="10467" y="17008"/>
                  </a:cubicBezTo>
                  <a:cubicBezTo>
                    <a:pt x="10458" y="17015"/>
                    <a:pt x="10451" y="17027"/>
                    <a:pt x="10462" y="17038"/>
                  </a:cubicBezTo>
                  <a:cubicBezTo>
                    <a:pt x="11040" y="17755"/>
                    <a:pt x="11494" y="18563"/>
                    <a:pt x="12071" y="19278"/>
                  </a:cubicBezTo>
                  <a:cubicBezTo>
                    <a:pt x="12401" y="19686"/>
                    <a:pt x="12762" y="20066"/>
                    <a:pt x="13118" y="20450"/>
                  </a:cubicBezTo>
                  <a:lnTo>
                    <a:pt x="13814" y="21359"/>
                  </a:lnTo>
                  <a:cubicBezTo>
                    <a:pt x="12498" y="20049"/>
                    <a:pt x="11034" y="18494"/>
                    <a:pt x="10371" y="16866"/>
                  </a:cubicBezTo>
                  <a:close/>
                  <a:moveTo>
                    <a:pt x="10175" y="14425"/>
                  </a:moveTo>
                  <a:lnTo>
                    <a:pt x="9696" y="15239"/>
                  </a:lnTo>
                  <a:cubicBezTo>
                    <a:pt x="9684" y="15255"/>
                    <a:pt x="9673" y="15269"/>
                    <a:pt x="9663" y="15287"/>
                  </a:cubicBezTo>
                  <a:cubicBezTo>
                    <a:pt x="9648" y="15308"/>
                    <a:pt x="9637" y="15335"/>
                    <a:pt x="9624" y="15358"/>
                  </a:cubicBezTo>
                  <a:lnTo>
                    <a:pt x="6015" y="21479"/>
                  </a:lnTo>
                  <a:cubicBezTo>
                    <a:pt x="6134" y="21219"/>
                    <a:pt x="6254" y="20959"/>
                    <a:pt x="6374" y="20699"/>
                  </a:cubicBezTo>
                  <a:cubicBezTo>
                    <a:pt x="6725" y="19940"/>
                    <a:pt x="7029" y="19162"/>
                    <a:pt x="7398" y="18410"/>
                  </a:cubicBezTo>
                  <a:cubicBezTo>
                    <a:pt x="7774" y="17643"/>
                    <a:pt x="8140" y="16871"/>
                    <a:pt x="8565" y="16131"/>
                  </a:cubicBezTo>
                  <a:cubicBezTo>
                    <a:pt x="8832" y="15667"/>
                    <a:pt x="9139" y="15228"/>
                    <a:pt x="9451" y="14795"/>
                  </a:cubicBezTo>
                  <a:cubicBezTo>
                    <a:pt x="9680" y="14649"/>
                    <a:pt x="9923" y="14525"/>
                    <a:pt x="10175" y="14425"/>
                  </a:cubicBezTo>
                  <a:close/>
                  <a:moveTo>
                    <a:pt x="11587" y="18275"/>
                  </a:moveTo>
                  <a:lnTo>
                    <a:pt x="11587" y="18275"/>
                  </a:lnTo>
                  <a:cubicBezTo>
                    <a:pt x="11932" y="18610"/>
                    <a:pt x="12282" y="18937"/>
                    <a:pt x="12575" y="19278"/>
                  </a:cubicBezTo>
                  <a:cubicBezTo>
                    <a:pt x="13163" y="19961"/>
                    <a:pt x="13589" y="20764"/>
                    <a:pt x="14073" y="21519"/>
                  </a:cubicBezTo>
                  <a:lnTo>
                    <a:pt x="11587" y="18275"/>
                  </a:lnTo>
                  <a:close/>
                  <a:moveTo>
                    <a:pt x="9376" y="15992"/>
                  </a:moveTo>
                  <a:lnTo>
                    <a:pt x="9376" y="15992"/>
                  </a:lnTo>
                  <a:cubicBezTo>
                    <a:pt x="9344" y="16102"/>
                    <a:pt x="9315" y="16212"/>
                    <a:pt x="9285" y="16315"/>
                  </a:cubicBezTo>
                  <a:cubicBezTo>
                    <a:pt x="9040" y="17183"/>
                    <a:pt x="8632" y="17967"/>
                    <a:pt x="8169" y="18738"/>
                  </a:cubicBezTo>
                  <a:cubicBezTo>
                    <a:pt x="7736" y="19461"/>
                    <a:pt x="7253" y="20153"/>
                    <a:pt x="6743" y="20824"/>
                  </a:cubicBezTo>
                  <a:cubicBezTo>
                    <a:pt x="6493" y="21152"/>
                    <a:pt x="6207" y="21477"/>
                    <a:pt x="5943" y="21815"/>
                  </a:cubicBezTo>
                  <a:lnTo>
                    <a:pt x="9376" y="15992"/>
                  </a:lnTo>
                  <a:close/>
                  <a:moveTo>
                    <a:pt x="10772" y="19573"/>
                  </a:moveTo>
                  <a:lnTo>
                    <a:pt x="12691" y="22219"/>
                  </a:lnTo>
                  <a:cubicBezTo>
                    <a:pt x="11963" y="21385"/>
                    <a:pt x="11287" y="20552"/>
                    <a:pt x="10772" y="19573"/>
                  </a:cubicBezTo>
                  <a:close/>
                  <a:moveTo>
                    <a:pt x="9216" y="14951"/>
                  </a:moveTo>
                  <a:cubicBezTo>
                    <a:pt x="8491" y="16032"/>
                    <a:pt x="7908" y="17198"/>
                    <a:pt x="7326" y="18369"/>
                  </a:cubicBezTo>
                  <a:cubicBezTo>
                    <a:pt x="6926" y="19176"/>
                    <a:pt x="6599" y="20012"/>
                    <a:pt x="6223" y="20829"/>
                  </a:cubicBezTo>
                  <a:cubicBezTo>
                    <a:pt x="6047" y="21212"/>
                    <a:pt x="5875" y="21593"/>
                    <a:pt x="5721" y="21983"/>
                  </a:cubicBezTo>
                  <a:lnTo>
                    <a:pt x="5465" y="22416"/>
                  </a:lnTo>
                  <a:cubicBezTo>
                    <a:pt x="5781" y="20040"/>
                    <a:pt x="6981" y="16530"/>
                    <a:pt x="9216" y="14951"/>
                  </a:cubicBezTo>
                  <a:close/>
                  <a:moveTo>
                    <a:pt x="11134" y="22519"/>
                  </a:moveTo>
                  <a:lnTo>
                    <a:pt x="11134" y="22519"/>
                  </a:lnTo>
                  <a:cubicBezTo>
                    <a:pt x="11168" y="22626"/>
                    <a:pt x="11202" y="22732"/>
                    <a:pt x="11231" y="22839"/>
                  </a:cubicBezTo>
                  <a:lnTo>
                    <a:pt x="11232" y="22838"/>
                  </a:lnTo>
                  <a:cubicBezTo>
                    <a:pt x="11399" y="23419"/>
                    <a:pt x="11519" y="23990"/>
                    <a:pt x="11619" y="24567"/>
                  </a:cubicBezTo>
                  <a:lnTo>
                    <a:pt x="11134" y="22519"/>
                  </a:lnTo>
                  <a:close/>
                  <a:moveTo>
                    <a:pt x="10057" y="19577"/>
                  </a:moveTo>
                  <a:lnTo>
                    <a:pt x="9828" y="25414"/>
                  </a:lnTo>
                  <a:cubicBezTo>
                    <a:pt x="9728" y="24603"/>
                    <a:pt x="9580" y="23795"/>
                    <a:pt x="9551" y="22983"/>
                  </a:cubicBezTo>
                  <a:cubicBezTo>
                    <a:pt x="9536" y="22542"/>
                    <a:pt x="9545" y="22100"/>
                    <a:pt x="9579" y="21660"/>
                  </a:cubicBezTo>
                  <a:cubicBezTo>
                    <a:pt x="9675" y="20953"/>
                    <a:pt x="9835" y="20256"/>
                    <a:pt x="10057" y="19577"/>
                  </a:cubicBezTo>
                  <a:close/>
                  <a:moveTo>
                    <a:pt x="9472" y="23043"/>
                  </a:moveTo>
                  <a:cubicBezTo>
                    <a:pt x="9493" y="24086"/>
                    <a:pt x="9664" y="25125"/>
                    <a:pt x="9779" y="26165"/>
                  </a:cubicBezTo>
                  <a:cubicBezTo>
                    <a:pt x="9551" y="25102"/>
                    <a:pt x="9448" y="24062"/>
                    <a:pt x="9471" y="23044"/>
                  </a:cubicBezTo>
                  <a:lnTo>
                    <a:pt x="9472" y="23043"/>
                  </a:lnTo>
                  <a:close/>
                  <a:moveTo>
                    <a:pt x="9931" y="19626"/>
                  </a:moveTo>
                  <a:lnTo>
                    <a:pt x="9931" y="19626"/>
                  </a:lnTo>
                  <a:cubicBezTo>
                    <a:pt x="9229" y="21820"/>
                    <a:pt x="9203" y="24079"/>
                    <a:pt x="9704" y="26328"/>
                  </a:cubicBezTo>
                  <a:cubicBezTo>
                    <a:pt x="9400" y="25231"/>
                    <a:pt x="9271" y="24111"/>
                    <a:pt x="9279" y="22964"/>
                  </a:cubicBezTo>
                  <a:lnTo>
                    <a:pt x="9279" y="22963"/>
                  </a:lnTo>
                  <a:cubicBezTo>
                    <a:pt x="9281" y="22250"/>
                    <a:pt x="9357" y="21537"/>
                    <a:pt x="9504" y="20839"/>
                  </a:cubicBezTo>
                  <a:cubicBezTo>
                    <a:pt x="9595" y="20408"/>
                    <a:pt x="9752" y="20014"/>
                    <a:pt x="9931" y="19626"/>
                  </a:cubicBezTo>
                  <a:close/>
                  <a:moveTo>
                    <a:pt x="13823" y="0"/>
                  </a:moveTo>
                  <a:cubicBezTo>
                    <a:pt x="13807" y="0"/>
                    <a:pt x="13791" y="8"/>
                    <a:pt x="13780" y="25"/>
                  </a:cubicBezTo>
                  <a:cubicBezTo>
                    <a:pt x="12979" y="1251"/>
                    <a:pt x="12385" y="2586"/>
                    <a:pt x="11930" y="3978"/>
                  </a:cubicBezTo>
                  <a:cubicBezTo>
                    <a:pt x="11803" y="3953"/>
                    <a:pt x="11676" y="3935"/>
                    <a:pt x="11548" y="3921"/>
                  </a:cubicBezTo>
                  <a:cubicBezTo>
                    <a:pt x="10859" y="3738"/>
                    <a:pt x="10188" y="3578"/>
                    <a:pt x="9467" y="3578"/>
                  </a:cubicBezTo>
                  <a:cubicBezTo>
                    <a:pt x="9384" y="3578"/>
                    <a:pt x="9301" y="3580"/>
                    <a:pt x="9217" y="3585"/>
                  </a:cubicBezTo>
                  <a:cubicBezTo>
                    <a:pt x="8250" y="3637"/>
                    <a:pt x="7264" y="3985"/>
                    <a:pt x="6363" y="4314"/>
                  </a:cubicBezTo>
                  <a:cubicBezTo>
                    <a:pt x="5485" y="4635"/>
                    <a:pt x="4584" y="4967"/>
                    <a:pt x="3754" y="5398"/>
                  </a:cubicBezTo>
                  <a:cubicBezTo>
                    <a:pt x="3071" y="5752"/>
                    <a:pt x="2473" y="6229"/>
                    <a:pt x="1916" y="6749"/>
                  </a:cubicBezTo>
                  <a:cubicBezTo>
                    <a:pt x="1281" y="7236"/>
                    <a:pt x="721" y="7813"/>
                    <a:pt x="277" y="8507"/>
                  </a:cubicBezTo>
                  <a:lnTo>
                    <a:pt x="11880" y="4134"/>
                  </a:lnTo>
                  <a:lnTo>
                    <a:pt x="11880" y="4134"/>
                  </a:lnTo>
                  <a:cubicBezTo>
                    <a:pt x="11684" y="4747"/>
                    <a:pt x="11515" y="5373"/>
                    <a:pt x="11368" y="6004"/>
                  </a:cubicBezTo>
                  <a:cubicBezTo>
                    <a:pt x="10351" y="6064"/>
                    <a:pt x="8803" y="6397"/>
                    <a:pt x="7672" y="6769"/>
                  </a:cubicBezTo>
                  <a:cubicBezTo>
                    <a:pt x="4895" y="7681"/>
                    <a:pt x="1767" y="8786"/>
                    <a:pt x="1" y="11250"/>
                  </a:cubicBezTo>
                  <a:lnTo>
                    <a:pt x="11342" y="6116"/>
                  </a:lnTo>
                  <a:lnTo>
                    <a:pt x="11342" y="6116"/>
                  </a:lnTo>
                  <a:cubicBezTo>
                    <a:pt x="11188" y="6780"/>
                    <a:pt x="11059" y="7451"/>
                    <a:pt x="10947" y="8123"/>
                  </a:cubicBezTo>
                  <a:cubicBezTo>
                    <a:pt x="10804" y="8098"/>
                    <a:pt x="10658" y="8087"/>
                    <a:pt x="10511" y="8087"/>
                  </a:cubicBezTo>
                  <a:cubicBezTo>
                    <a:pt x="9504" y="8087"/>
                    <a:pt x="8427" y="8609"/>
                    <a:pt x="7557" y="8962"/>
                  </a:cubicBezTo>
                  <a:cubicBezTo>
                    <a:pt x="6410" y="9426"/>
                    <a:pt x="5286" y="9932"/>
                    <a:pt x="4282" y="10666"/>
                  </a:cubicBezTo>
                  <a:cubicBezTo>
                    <a:pt x="3422" y="11291"/>
                    <a:pt x="2769" y="12193"/>
                    <a:pt x="1875" y="12758"/>
                  </a:cubicBezTo>
                  <a:lnTo>
                    <a:pt x="10932" y="8207"/>
                  </a:lnTo>
                  <a:lnTo>
                    <a:pt x="10932" y="8207"/>
                  </a:lnTo>
                  <a:cubicBezTo>
                    <a:pt x="10835" y="8802"/>
                    <a:pt x="10750" y="9396"/>
                    <a:pt x="10671" y="9988"/>
                  </a:cubicBezTo>
                  <a:lnTo>
                    <a:pt x="10603" y="9926"/>
                  </a:lnTo>
                  <a:lnTo>
                    <a:pt x="10603" y="9926"/>
                  </a:lnTo>
                  <a:cubicBezTo>
                    <a:pt x="10622" y="9955"/>
                    <a:pt x="10643" y="9984"/>
                    <a:pt x="10662" y="10015"/>
                  </a:cubicBezTo>
                  <a:cubicBezTo>
                    <a:pt x="9665" y="10040"/>
                    <a:pt x="8709" y="10569"/>
                    <a:pt x="7852" y="11021"/>
                  </a:cubicBezTo>
                  <a:cubicBezTo>
                    <a:pt x="5530" y="12242"/>
                    <a:pt x="3944" y="13788"/>
                    <a:pt x="2423" y="15912"/>
                  </a:cubicBezTo>
                  <a:lnTo>
                    <a:pt x="10647" y="10178"/>
                  </a:lnTo>
                  <a:lnTo>
                    <a:pt x="10647" y="10178"/>
                  </a:lnTo>
                  <a:cubicBezTo>
                    <a:pt x="10600" y="10553"/>
                    <a:pt x="10555" y="10927"/>
                    <a:pt x="10514" y="11298"/>
                  </a:cubicBezTo>
                  <a:cubicBezTo>
                    <a:pt x="10474" y="11647"/>
                    <a:pt x="10434" y="11998"/>
                    <a:pt x="10394" y="12350"/>
                  </a:cubicBezTo>
                  <a:cubicBezTo>
                    <a:pt x="7580" y="12502"/>
                    <a:pt x="4964" y="16126"/>
                    <a:pt x="4023" y="18334"/>
                  </a:cubicBezTo>
                  <a:lnTo>
                    <a:pt x="10356" y="12690"/>
                  </a:lnTo>
                  <a:lnTo>
                    <a:pt x="10356" y="12690"/>
                  </a:lnTo>
                  <a:cubicBezTo>
                    <a:pt x="10298" y="13225"/>
                    <a:pt x="10243" y="13763"/>
                    <a:pt x="10196" y="14301"/>
                  </a:cubicBezTo>
                  <a:cubicBezTo>
                    <a:pt x="7192" y="15448"/>
                    <a:pt x="5589" y="19946"/>
                    <a:pt x="5313" y="22800"/>
                  </a:cubicBezTo>
                  <a:lnTo>
                    <a:pt x="5309" y="22808"/>
                  </a:lnTo>
                  <a:cubicBezTo>
                    <a:pt x="5302" y="22822"/>
                    <a:pt x="5302" y="22836"/>
                    <a:pt x="5309" y="22848"/>
                  </a:cubicBezTo>
                  <a:cubicBezTo>
                    <a:pt x="5306" y="22867"/>
                    <a:pt x="5305" y="22886"/>
                    <a:pt x="5302" y="22904"/>
                  </a:cubicBezTo>
                  <a:lnTo>
                    <a:pt x="5325" y="22868"/>
                  </a:lnTo>
                  <a:cubicBezTo>
                    <a:pt x="5332" y="22876"/>
                    <a:pt x="5342" y="22879"/>
                    <a:pt x="5352" y="22879"/>
                  </a:cubicBezTo>
                  <a:cubicBezTo>
                    <a:pt x="5367" y="22879"/>
                    <a:pt x="5382" y="22871"/>
                    <a:pt x="5390" y="22856"/>
                  </a:cubicBezTo>
                  <a:cubicBezTo>
                    <a:pt x="6269" y="21447"/>
                    <a:pt x="7386" y="20212"/>
                    <a:pt x="8254" y="18789"/>
                  </a:cubicBezTo>
                  <a:cubicBezTo>
                    <a:pt x="8660" y="18126"/>
                    <a:pt x="9016" y="17433"/>
                    <a:pt x="9259" y="16695"/>
                  </a:cubicBezTo>
                  <a:cubicBezTo>
                    <a:pt x="9405" y="16250"/>
                    <a:pt x="9532" y="15798"/>
                    <a:pt x="9740" y="15376"/>
                  </a:cubicBezTo>
                  <a:lnTo>
                    <a:pt x="9911" y="15087"/>
                  </a:lnTo>
                  <a:cubicBezTo>
                    <a:pt x="10003" y="14951"/>
                    <a:pt x="10096" y="14817"/>
                    <a:pt x="10168" y="14669"/>
                  </a:cubicBezTo>
                  <a:lnTo>
                    <a:pt x="10168" y="14669"/>
                  </a:lnTo>
                  <a:cubicBezTo>
                    <a:pt x="10127" y="15217"/>
                    <a:pt x="10095" y="15766"/>
                    <a:pt x="10083" y="16314"/>
                  </a:cubicBezTo>
                  <a:lnTo>
                    <a:pt x="10056" y="16279"/>
                  </a:lnTo>
                  <a:lnTo>
                    <a:pt x="10056" y="16279"/>
                  </a:lnTo>
                  <a:cubicBezTo>
                    <a:pt x="10063" y="16307"/>
                    <a:pt x="10072" y="16336"/>
                    <a:pt x="10081" y="16366"/>
                  </a:cubicBezTo>
                  <a:cubicBezTo>
                    <a:pt x="10063" y="17211"/>
                    <a:pt x="10088" y="18055"/>
                    <a:pt x="10177" y="18889"/>
                  </a:cubicBezTo>
                  <a:cubicBezTo>
                    <a:pt x="10175" y="18892"/>
                    <a:pt x="10171" y="18892"/>
                    <a:pt x="10169" y="18896"/>
                  </a:cubicBezTo>
                  <a:cubicBezTo>
                    <a:pt x="9508" y="20148"/>
                    <a:pt x="9219" y="21371"/>
                    <a:pt x="9177" y="22790"/>
                  </a:cubicBezTo>
                  <a:cubicBezTo>
                    <a:pt x="9136" y="24178"/>
                    <a:pt x="9273" y="25654"/>
                    <a:pt x="9828" y="26940"/>
                  </a:cubicBezTo>
                  <a:cubicBezTo>
                    <a:pt x="9831" y="26948"/>
                    <a:pt x="9839" y="26953"/>
                    <a:pt x="9848" y="26953"/>
                  </a:cubicBezTo>
                  <a:cubicBezTo>
                    <a:pt x="9851" y="26953"/>
                    <a:pt x="9853" y="26953"/>
                    <a:pt x="9856" y="26952"/>
                  </a:cubicBezTo>
                  <a:cubicBezTo>
                    <a:pt x="9863" y="26974"/>
                    <a:pt x="9867" y="26996"/>
                    <a:pt x="9873" y="27017"/>
                  </a:cubicBezTo>
                  <a:lnTo>
                    <a:pt x="9876" y="26942"/>
                  </a:lnTo>
                  <a:cubicBezTo>
                    <a:pt x="9883" y="26936"/>
                    <a:pt x="9885" y="26925"/>
                    <a:pt x="9883" y="26916"/>
                  </a:cubicBezTo>
                  <a:cubicBezTo>
                    <a:pt x="9881" y="26910"/>
                    <a:pt x="9879" y="26904"/>
                    <a:pt x="9877" y="26898"/>
                  </a:cubicBezTo>
                  <a:lnTo>
                    <a:pt x="10184" y="19096"/>
                  </a:lnTo>
                  <a:cubicBezTo>
                    <a:pt x="10189" y="19086"/>
                    <a:pt x="10193" y="19076"/>
                    <a:pt x="10199" y="19066"/>
                  </a:cubicBezTo>
                  <a:cubicBezTo>
                    <a:pt x="10322" y="20100"/>
                    <a:pt x="10548" y="21116"/>
                    <a:pt x="10924" y="22101"/>
                  </a:cubicBezTo>
                  <a:lnTo>
                    <a:pt x="12113" y="27109"/>
                  </a:lnTo>
                  <a:cubicBezTo>
                    <a:pt x="11883" y="25652"/>
                    <a:pt x="11747" y="24242"/>
                    <a:pt x="11336" y="22810"/>
                  </a:cubicBezTo>
                  <a:cubicBezTo>
                    <a:pt x="11156" y="22180"/>
                    <a:pt x="10880" y="21552"/>
                    <a:pt x="10668" y="20917"/>
                  </a:cubicBezTo>
                  <a:cubicBezTo>
                    <a:pt x="10500" y="20245"/>
                    <a:pt x="10386" y="19561"/>
                    <a:pt x="10326" y="18872"/>
                  </a:cubicBezTo>
                  <a:lnTo>
                    <a:pt x="10326" y="18872"/>
                  </a:lnTo>
                  <a:cubicBezTo>
                    <a:pt x="11184" y="20981"/>
                    <a:pt x="12799" y="22407"/>
                    <a:pt x="14214" y="24139"/>
                  </a:cubicBezTo>
                  <a:lnTo>
                    <a:pt x="10318" y="18763"/>
                  </a:lnTo>
                  <a:cubicBezTo>
                    <a:pt x="10267" y="18138"/>
                    <a:pt x="10248" y="17509"/>
                    <a:pt x="10260" y="16880"/>
                  </a:cubicBezTo>
                  <a:lnTo>
                    <a:pt x="10260" y="16880"/>
                  </a:lnTo>
                  <a:cubicBezTo>
                    <a:pt x="11090" y="18945"/>
                    <a:pt x="13162" y="20860"/>
                    <a:pt x="14680" y="22367"/>
                  </a:cubicBezTo>
                  <a:cubicBezTo>
                    <a:pt x="14729" y="22426"/>
                    <a:pt x="14774" y="22487"/>
                    <a:pt x="14826" y="22546"/>
                  </a:cubicBezTo>
                  <a:cubicBezTo>
                    <a:pt x="14831" y="22551"/>
                    <a:pt x="14836" y="22553"/>
                    <a:pt x="14841" y="22553"/>
                  </a:cubicBezTo>
                  <a:cubicBezTo>
                    <a:pt x="14859" y="22553"/>
                    <a:pt x="14875" y="22528"/>
                    <a:pt x="14860" y="22510"/>
                  </a:cubicBezTo>
                  <a:cubicBezTo>
                    <a:pt x="14062" y="21536"/>
                    <a:pt x="13551" y="20341"/>
                    <a:pt x="12769" y="19346"/>
                  </a:cubicBezTo>
                  <a:cubicBezTo>
                    <a:pt x="12107" y="18502"/>
                    <a:pt x="11319" y="17689"/>
                    <a:pt x="10552" y="16924"/>
                  </a:cubicBezTo>
                  <a:lnTo>
                    <a:pt x="10268" y="16555"/>
                  </a:lnTo>
                  <a:cubicBezTo>
                    <a:pt x="10292" y="15775"/>
                    <a:pt x="10352" y="14992"/>
                    <a:pt x="10427" y="14216"/>
                  </a:cubicBezTo>
                  <a:cubicBezTo>
                    <a:pt x="12017" y="17145"/>
                    <a:pt x="14253" y="19180"/>
                    <a:pt x="16911" y="21168"/>
                  </a:cubicBezTo>
                  <a:lnTo>
                    <a:pt x="10434" y="14151"/>
                  </a:lnTo>
                  <a:cubicBezTo>
                    <a:pt x="10490" y="13582"/>
                    <a:pt x="10554" y="13017"/>
                    <a:pt x="10618" y="12458"/>
                  </a:cubicBezTo>
                  <a:lnTo>
                    <a:pt x="10639" y="12440"/>
                  </a:lnTo>
                  <a:cubicBezTo>
                    <a:pt x="11006" y="13276"/>
                    <a:pt x="11874" y="14115"/>
                    <a:pt x="12431" y="14728"/>
                  </a:cubicBezTo>
                  <a:cubicBezTo>
                    <a:pt x="14198" y="16672"/>
                    <a:pt x="16276" y="17798"/>
                    <a:pt x="18327" y="19340"/>
                  </a:cubicBezTo>
                  <a:lnTo>
                    <a:pt x="10647" y="12197"/>
                  </a:lnTo>
                  <a:cubicBezTo>
                    <a:pt x="10672" y="11972"/>
                    <a:pt x="10698" y="11746"/>
                    <a:pt x="10723" y="11522"/>
                  </a:cubicBezTo>
                  <a:cubicBezTo>
                    <a:pt x="10767" y="11123"/>
                    <a:pt x="10816" y="10726"/>
                    <a:pt x="10868" y="10329"/>
                  </a:cubicBezTo>
                  <a:cubicBezTo>
                    <a:pt x="12918" y="13406"/>
                    <a:pt x="15641" y="15656"/>
                    <a:pt x="18875" y="17511"/>
                  </a:cubicBezTo>
                  <a:lnTo>
                    <a:pt x="10888" y="10186"/>
                  </a:lnTo>
                  <a:cubicBezTo>
                    <a:pt x="10968" y="9595"/>
                    <a:pt x="11060" y="9007"/>
                    <a:pt x="11163" y="8421"/>
                  </a:cubicBezTo>
                  <a:cubicBezTo>
                    <a:pt x="11476" y="9195"/>
                    <a:pt x="12150" y="9906"/>
                    <a:pt x="12673" y="10483"/>
                  </a:cubicBezTo>
                  <a:cubicBezTo>
                    <a:pt x="14404" y="12397"/>
                    <a:pt x="16640" y="14025"/>
                    <a:pt x="18967" y="15135"/>
                  </a:cubicBezTo>
                  <a:lnTo>
                    <a:pt x="18831" y="15011"/>
                  </a:lnTo>
                  <a:cubicBezTo>
                    <a:pt x="18843" y="15001"/>
                    <a:pt x="18847" y="14984"/>
                    <a:pt x="18838" y="14972"/>
                  </a:cubicBezTo>
                  <a:cubicBezTo>
                    <a:pt x="17896" y="13618"/>
                    <a:pt x="16688" y="12420"/>
                    <a:pt x="15452" y="11337"/>
                  </a:cubicBezTo>
                  <a:cubicBezTo>
                    <a:pt x="14846" y="10809"/>
                    <a:pt x="14213" y="10315"/>
                    <a:pt x="13554" y="9858"/>
                  </a:cubicBezTo>
                  <a:cubicBezTo>
                    <a:pt x="13174" y="9594"/>
                    <a:pt x="12799" y="9323"/>
                    <a:pt x="12431" y="9043"/>
                  </a:cubicBezTo>
                  <a:cubicBezTo>
                    <a:pt x="12133" y="8818"/>
                    <a:pt x="11839" y="8555"/>
                    <a:pt x="11512" y="8364"/>
                  </a:cubicBezTo>
                  <a:lnTo>
                    <a:pt x="11222" y="8101"/>
                  </a:lnTo>
                  <a:cubicBezTo>
                    <a:pt x="11336" y="7485"/>
                    <a:pt x="11466" y="6872"/>
                    <a:pt x="11611" y="6262"/>
                  </a:cubicBezTo>
                  <a:cubicBezTo>
                    <a:pt x="12258" y="6924"/>
                    <a:pt x="12771" y="7869"/>
                    <a:pt x="13443" y="8542"/>
                  </a:cubicBezTo>
                  <a:cubicBezTo>
                    <a:pt x="15062" y="10162"/>
                    <a:pt x="17048" y="11058"/>
                    <a:pt x="19059" y="12073"/>
                  </a:cubicBezTo>
                  <a:lnTo>
                    <a:pt x="11618" y="6236"/>
                  </a:lnTo>
                  <a:cubicBezTo>
                    <a:pt x="11788" y="5525"/>
                    <a:pt x="11983" y="4822"/>
                    <a:pt x="12203" y="4126"/>
                  </a:cubicBezTo>
                  <a:cubicBezTo>
                    <a:pt x="12390" y="4722"/>
                    <a:pt x="12687" y="5285"/>
                    <a:pt x="13061" y="5813"/>
                  </a:cubicBezTo>
                  <a:cubicBezTo>
                    <a:pt x="13706" y="6967"/>
                    <a:pt x="14529" y="8049"/>
                    <a:pt x="15573" y="8835"/>
                  </a:cubicBezTo>
                  <a:cubicBezTo>
                    <a:pt x="17053" y="9948"/>
                    <a:pt x="18880" y="10579"/>
                    <a:pt x="20621" y="11173"/>
                  </a:cubicBezTo>
                  <a:cubicBezTo>
                    <a:pt x="20623" y="11173"/>
                    <a:pt x="20626" y="11171"/>
                    <a:pt x="20627" y="11169"/>
                  </a:cubicBezTo>
                  <a:cubicBezTo>
                    <a:pt x="20684" y="11195"/>
                    <a:pt x="20740" y="11223"/>
                    <a:pt x="20796" y="11250"/>
                  </a:cubicBezTo>
                  <a:lnTo>
                    <a:pt x="12230" y="4045"/>
                  </a:lnTo>
                  <a:cubicBezTo>
                    <a:pt x="12666" y="2688"/>
                    <a:pt x="13202" y="1363"/>
                    <a:pt x="13874" y="81"/>
                  </a:cubicBezTo>
                  <a:cubicBezTo>
                    <a:pt x="13896" y="39"/>
                    <a:pt x="13859" y="0"/>
                    <a:pt x="1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1" name="Google Shape;751;p14"/>
          <p:cNvSpPr/>
          <p:nvPr/>
        </p:nvSpPr>
        <p:spPr>
          <a:xfrm rot="-1582256">
            <a:off x="7892712" y="1318141"/>
            <a:ext cx="1808367" cy="3406973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4"/>
          <p:cNvSpPr/>
          <p:nvPr/>
        </p:nvSpPr>
        <p:spPr>
          <a:xfrm rot="-7358727">
            <a:off x="8324850" y="846117"/>
            <a:ext cx="1267940" cy="1393650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14"/>
          <p:cNvGrpSpPr/>
          <p:nvPr/>
        </p:nvGrpSpPr>
        <p:grpSpPr>
          <a:xfrm rot="-10603781">
            <a:off x="7559098" y="-186345"/>
            <a:ext cx="1815549" cy="1809940"/>
            <a:chOff x="6395900" y="3027050"/>
            <a:chExt cx="627325" cy="620850"/>
          </a:xfrm>
        </p:grpSpPr>
        <p:sp>
          <p:nvSpPr>
            <p:cNvPr id="754" name="Google Shape;754;p14"/>
            <p:cNvSpPr/>
            <p:nvPr/>
          </p:nvSpPr>
          <p:spPr>
            <a:xfrm>
              <a:off x="6395900" y="3027050"/>
              <a:ext cx="627300" cy="620425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6403900" y="3236200"/>
              <a:ext cx="198900" cy="190725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6450400" y="3168500"/>
              <a:ext cx="112300" cy="174300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6522150" y="3124825"/>
              <a:ext cx="72800" cy="276725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6595075" y="3031050"/>
              <a:ext cx="364550" cy="396175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6617100" y="3254225"/>
              <a:ext cx="392675" cy="17297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6613725" y="3369525"/>
              <a:ext cx="388375" cy="66150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6604875" y="3430450"/>
              <a:ext cx="274800" cy="164425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6634750" y="3438175"/>
              <a:ext cx="344150" cy="58575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6722425" y="3476200"/>
              <a:ext cx="208950" cy="72025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6819300" y="3418700"/>
              <a:ext cx="179175" cy="2137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6857650" y="3439825"/>
              <a:ext cx="121375" cy="7675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6828425" y="3305825"/>
              <a:ext cx="185225" cy="61775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6768875" y="3260800"/>
              <a:ext cx="238225" cy="122200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6781075" y="3193550"/>
              <a:ext cx="208600" cy="128050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6609825" y="3133700"/>
              <a:ext cx="342500" cy="286100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6584025" y="3046700"/>
              <a:ext cx="71675" cy="370000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6568500" y="3081050"/>
              <a:ext cx="13800" cy="127975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6582275" y="3199425"/>
              <a:ext cx="825" cy="8900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6575825" y="3086225"/>
              <a:ext cx="17600" cy="136475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6635900" y="3062775"/>
              <a:ext cx="178425" cy="3128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6662475" y="3097825"/>
              <a:ext cx="137200" cy="239675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6651350" y="3035900"/>
              <a:ext cx="78100" cy="225750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6689825" y="3037275"/>
              <a:ext cx="40775" cy="151675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6719725" y="3095100"/>
              <a:ext cx="159100" cy="174100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6395925" y="3027475"/>
              <a:ext cx="627300" cy="620425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60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0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E:\12.%20TONG%20HOP%20THUONG\Lop%202-%20T&#7893;ng\L2-%20B5%20CSXX\11.mp4" TargetMode="External"/><Relationship Id="rId1" Type="http://schemas.microsoft.com/office/2007/relationships/media" Target="file:///E:\12.%20TONG%20HOP%20THUONG\Lop%202-%20T&#7893;ng\L2-%20B5%20CSXX\11.mp4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979712" y="4063469"/>
            <a:ext cx="3709677" cy="126692"/>
          </a:xfrm>
          <a:prstGeom prst="line">
            <a:avLst/>
          </a:prstGeom>
          <a:ln>
            <a:solidFill>
              <a:srgbClr val="F1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785786" y="357172"/>
            <a:ext cx="7467599" cy="150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prstTxWarp prst="textDeflateBottom">
              <a:avLst/>
            </a:prstTxWarp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CHÀO MỪNG CÁC THẦY CÔ GIÁO</a:t>
            </a:r>
            <a:endParaRPr lang="en-US" sz="5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7158" y="2428874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 DỰ TIẾT HỌC MĨ THUẬT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3306" y="3214692"/>
            <a:ext cx="1704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chemeClr val="accent2">
                    <a:lumMod val="50000"/>
                  </a:schemeClr>
                </a:solidFill>
              </a:rPr>
              <a:t>LỚP 2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1573594"/>
            <a:ext cx="4084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NÊU CÁC BƯỚC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TẠO HÌNH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CHIẾC CẶP SÁCH 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85852" y="0"/>
            <a:ext cx="6572296" cy="857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7554" y="1071552"/>
            <a:ext cx="2500330" cy="3071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0034" y="1071552"/>
            <a:ext cx="2228025" cy="31014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00166" y="214296"/>
            <a:ext cx="6250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tx2">
                    <a:lumMod val="50000"/>
                  </a:schemeClr>
                </a:solidFill>
              </a:rPr>
              <a:t>CÁCH TẠO HÌNH CHIẾC CẶP SÁCH</a:t>
            </a:r>
            <a:endParaRPr lang="en-US" sz="28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 descr="d1.png"/>
          <p:cNvPicPr>
            <a:picLocks noChangeAspect="1"/>
          </p:cNvPicPr>
          <p:nvPr/>
        </p:nvPicPr>
        <p:blipFill>
          <a:blip r:embed="rId2">
            <a:lum bright="16000" contrast="31000"/>
          </a:blip>
          <a:stretch>
            <a:fillRect/>
          </a:stretch>
        </p:blipFill>
        <p:spPr>
          <a:xfrm>
            <a:off x="849850" y="2876543"/>
            <a:ext cx="1418192" cy="1262666"/>
          </a:xfrm>
          <a:prstGeom prst="rect">
            <a:avLst/>
          </a:prstGeom>
        </p:spPr>
      </p:pic>
      <p:pic>
        <p:nvPicPr>
          <p:cNvPr id="5" name="Picture 4" descr="dd2.png"/>
          <p:cNvPicPr>
            <a:picLocks noChangeAspect="1"/>
          </p:cNvPicPr>
          <p:nvPr/>
        </p:nvPicPr>
        <p:blipFill>
          <a:blip r:embed="rId3">
            <a:lum bright="8000" contrast="40000"/>
          </a:blip>
          <a:stretch>
            <a:fillRect/>
          </a:stretch>
        </p:blipFill>
        <p:spPr>
          <a:xfrm>
            <a:off x="1601581" y="1359268"/>
            <a:ext cx="1114242" cy="1329493"/>
          </a:xfrm>
          <a:prstGeom prst="rect">
            <a:avLst/>
          </a:prstGeom>
        </p:spPr>
      </p:pic>
      <p:pic>
        <p:nvPicPr>
          <p:cNvPr id="6" name="Picture 5" descr="dde3.png"/>
          <p:cNvPicPr>
            <a:picLocks noChangeAspect="1"/>
          </p:cNvPicPr>
          <p:nvPr/>
        </p:nvPicPr>
        <p:blipFill>
          <a:blip r:embed="rId4">
            <a:lum bright="5000" contrast="50000"/>
          </a:blip>
          <a:stretch>
            <a:fillRect/>
          </a:stretch>
        </p:blipFill>
        <p:spPr>
          <a:xfrm>
            <a:off x="505789" y="1018644"/>
            <a:ext cx="999161" cy="11736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57950" y="1071552"/>
            <a:ext cx="2500330" cy="3071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12. TONG HOP THUONG\Lop 2- Tổng\L2- B5 CSXX\d2.png"/>
          <p:cNvPicPr>
            <a:picLocks noChangeAspect="1" noChangeArrowheads="1"/>
          </p:cNvPicPr>
          <p:nvPr/>
        </p:nvPicPr>
        <p:blipFill>
          <a:blip r:embed="rId5">
            <a:lum bright="12000" contrast="33000"/>
          </a:blip>
          <a:srcRect/>
          <a:stretch>
            <a:fillRect/>
          </a:stretch>
        </p:blipFill>
        <p:spPr bwMode="auto">
          <a:xfrm>
            <a:off x="3357554" y="1071552"/>
            <a:ext cx="2428892" cy="3079181"/>
          </a:xfrm>
          <a:prstGeom prst="rect">
            <a:avLst/>
          </a:prstGeom>
          <a:noFill/>
        </p:spPr>
      </p:pic>
      <p:pic>
        <p:nvPicPr>
          <p:cNvPr id="1027" name="Picture 3" descr="D:\12. TONG HOP THUONG\Lop 2- Tổng\L2- B5 CSXX\n1.png"/>
          <p:cNvPicPr>
            <a:picLocks noChangeAspect="1" noChangeArrowheads="1"/>
          </p:cNvPicPr>
          <p:nvPr/>
        </p:nvPicPr>
        <p:blipFill>
          <a:blip r:embed="rId6">
            <a:lum bright="9000" contrast="16000"/>
          </a:blip>
          <a:srcRect/>
          <a:stretch>
            <a:fillRect/>
          </a:stretch>
        </p:blipFill>
        <p:spPr bwMode="auto">
          <a:xfrm>
            <a:off x="6500826" y="1285866"/>
            <a:ext cx="2196998" cy="277059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28596" y="4292756"/>
            <a:ext cx="2574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2">
                    <a:lumMod val="50000"/>
                  </a:schemeClr>
                </a:solidFill>
              </a:rPr>
              <a:t>B1: Kẻ, cắt, gấp thân</a:t>
            </a:r>
          </a:p>
          <a:p>
            <a:r>
              <a:rPr lang="en-US" sz="2000" smtClean="0">
                <a:solidFill>
                  <a:schemeClr val="tx2">
                    <a:lumMod val="50000"/>
                  </a:schemeClr>
                </a:solidFill>
              </a:rPr>
              <a:t> và quai cặp</a:t>
            </a:r>
            <a:endParaRPr lang="en-US" sz="20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116" y="4357700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2">
                    <a:lumMod val="50000"/>
                  </a:schemeClr>
                </a:solidFill>
              </a:rPr>
              <a:t>B2; Dán các bộ phận.</a:t>
            </a:r>
            <a:endParaRPr lang="en-US" sz="20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0826" y="4292756"/>
            <a:ext cx="2159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2">
                    <a:lumMod val="50000"/>
                  </a:schemeClr>
                </a:solidFill>
              </a:rPr>
              <a:t>B3: trang trí thêm</a:t>
            </a:r>
          </a:p>
          <a:p>
            <a:r>
              <a:rPr lang="en-US" sz="2000" smtClean="0">
                <a:solidFill>
                  <a:schemeClr val="tx2">
                    <a:lumMod val="50000"/>
                  </a:schemeClr>
                </a:solidFill>
              </a:rPr>
              <a:t> các hình ảnh. </a:t>
            </a:r>
            <a:endParaRPr lang="en-US" sz="20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175824" y="2328461"/>
            <a:ext cx="307088" cy="172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2278270" y="2838245"/>
            <a:ext cx="307088" cy="172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714612" y="214296"/>
            <a:ext cx="439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tx2">
                    <a:lumMod val="50000"/>
                  </a:schemeClr>
                </a:solidFill>
              </a:rPr>
              <a:t>THAM KHẢO SẢN PHẨM</a:t>
            </a:r>
            <a:endParaRPr lang="en-US" sz="28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57238"/>
            <a:ext cx="9144000" cy="4286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12. TONG HOP THUONG\Lop 2- Tổng\L2- B5 CSXX\h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714362"/>
            <a:ext cx="2571768" cy="2294208"/>
          </a:xfrm>
          <a:prstGeom prst="rect">
            <a:avLst/>
          </a:prstGeom>
          <a:noFill/>
        </p:spPr>
      </p:pic>
      <p:pic>
        <p:nvPicPr>
          <p:cNvPr id="1027" name="Picture 3" descr="D:\12. TONG HOP THUONG\Lop 2- Tổng\L2- B5 CSXX\F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65039">
            <a:off x="6763442" y="2908858"/>
            <a:ext cx="1950259" cy="1907862"/>
          </a:xfrm>
          <a:prstGeom prst="rect">
            <a:avLst/>
          </a:prstGeom>
          <a:noFill/>
        </p:spPr>
      </p:pic>
      <p:pic>
        <p:nvPicPr>
          <p:cNvPr id="1028" name="Picture 4" descr="D:\12. TONG HOP THUONG\Lop 2- Tổng\L2- B5 CSXX\F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28215">
            <a:off x="3530248" y="1018899"/>
            <a:ext cx="1970597" cy="2026264"/>
          </a:xfrm>
          <a:prstGeom prst="rect">
            <a:avLst/>
          </a:prstGeom>
          <a:noFill/>
        </p:spPr>
      </p:pic>
      <p:pic>
        <p:nvPicPr>
          <p:cNvPr id="1029" name="Picture 5" descr="D:\12. TONG HOP THUONG\Lop 2- Tổng\L2- B5 CSXX\F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12184">
            <a:off x="4217416" y="2992215"/>
            <a:ext cx="2028827" cy="2084259"/>
          </a:xfrm>
          <a:prstGeom prst="rect">
            <a:avLst/>
          </a:prstGeom>
          <a:noFill/>
        </p:spPr>
      </p:pic>
      <p:pic>
        <p:nvPicPr>
          <p:cNvPr id="1030" name="Picture 6" descr="D:\12. TONG HOP THUONG\Lop 2- Tổng\L2- B5 CSXX\F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291096">
            <a:off x="1521830" y="2893128"/>
            <a:ext cx="2000264" cy="2164992"/>
          </a:xfrm>
          <a:prstGeom prst="rect">
            <a:avLst/>
          </a:prstGeom>
          <a:noFill/>
        </p:spPr>
      </p:pic>
      <p:pic>
        <p:nvPicPr>
          <p:cNvPr id="1031" name="Picture 7" descr="D:\12. TONG HOP THUONG\Lop 2- Tổng\L2- B5 CSXX\F5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786" y="928676"/>
            <a:ext cx="2214578" cy="203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714612" y="214296"/>
            <a:ext cx="439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tx2">
                    <a:lumMod val="50000"/>
                  </a:schemeClr>
                </a:solidFill>
              </a:rPr>
              <a:t>THAM KHẢO SẢN PHẨM</a:t>
            </a:r>
            <a:endParaRPr lang="en-US" sz="28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57238"/>
            <a:ext cx="9144000" cy="4286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:\12. TONG HOP THUONG\Lop 2- Tổng\L2- B5 CSXX\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16031">
            <a:off x="3546531" y="2789702"/>
            <a:ext cx="2079103" cy="2195689"/>
          </a:xfrm>
          <a:prstGeom prst="rect">
            <a:avLst/>
          </a:prstGeom>
          <a:noFill/>
        </p:spPr>
      </p:pic>
      <p:pic>
        <p:nvPicPr>
          <p:cNvPr id="2051" name="Picture 3" descr="D:\12. TONG HOP THUONG\Lop 2- Tổng\L2- B5 CSXX\s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975400" y="953772"/>
            <a:ext cx="1631368" cy="2009804"/>
          </a:xfrm>
          <a:prstGeom prst="rect">
            <a:avLst/>
          </a:prstGeom>
          <a:noFill/>
        </p:spPr>
      </p:pic>
      <p:pic>
        <p:nvPicPr>
          <p:cNvPr id="2052" name="Picture 4" descr="D:\12. TONG HOP THUONG\Lop 2- Tổng\L2- B5 CSXX\s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75315">
            <a:off x="6709200" y="2860741"/>
            <a:ext cx="1621777" cy="2183045"/>
          </a:xfrm>
          <a:prstGeom prst="rect">
            <a:avLst/>
          </a:prstGeom>
          <a:noFill/>
        </p:spPr>
      </p:pic>
      <p:pic>
        <p:nvPicPr>
          <p:cNvPr id="2053" name="Picture 5" descr="D:\12. TONG HOP THUONG\Lop 2- Tổng\L2- B5 CSXX\h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714362"/>
            <a:ext cx="2428892" cy="2484016"/>
          </a:xfrm>
          <a:prstGeom prst="rect">
            <a:avLst/>
          </a:prstGeom>
          <a:noFill/>
        </p:spPr>
      </p:pic>
      <p:pic>
        <p:nvPicPr>
          <p:cNvPr id="2054" name="Picture 6" descr="D:\12. TONG HOP THUONG\Lop 2- Tổng\L2- B5 CSXX\h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48" y="2786064"/>
            <a:ext cx="2714644" cy="2104485"/>
          </a:xfrm>
          <a:prstGeom prst="rect">
            <a:avLst/>
          </a:prstGeom>
          <a:noFill/>
        </p:spPr>
      </p:pic>
      <p:pic>
        <p:nvPicPr>
          <p:cNvPr id="2055" name="Picture 7" descr="D:\12. TONG HOP THUONG\Lop 2- Tổng\L2- B5 CSXX\h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90473" y="973808"/>
            <a:ext cx="2467807" cy="2240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1571618"/>
            <a:ext cx="5671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</a:rPr>
              <a:t> 3 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THỰC HÀNH, SÁNG TẠO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1357304"/>
            <a:ext cx="5643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</a:rPr>
              <a:t>Yêu</a:t>
            </a:r>
            <a:r>
              <a:rPr lang="en-US" sz="4000" b="1" u="sng" dirty="0" smtClean="0">
                <a:solidFill>
                  <a:srgbClr val="FF0000"/>
                </a:solidFill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</a:rPr>
              <a:t>cầu</a:t>
            </a:r>
            <a:r>
              <a:rPr lang="en-US" sz="4000" b="1" u="sng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cặp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sách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</a:rPr>
              <a:t>thích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28660" y="0"/>
            <a:ext cx="9929882" cy="55855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928676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</a:rPr>
              <a:t>Gợi</a:t>
            </a:r>
            <a:r>
              <a:rPr lang="en-US" sz="4000" b="1" u="sng" dirty="0" smtClean="0">
                <a:solidFill>
                  <a:srgbClr val="FF0000"/>
                </a:solidFill>
              </a:rPr>
              <a:t> ý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80" y="1857370"/>
            <a:ext cx="57150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-  Con </a:t>
            </a:r>
            <a:r>
              <a:rPr lang="en-US" sz="2200" dirty="0" err="1" smtClean="0">
                <a:solidFill>
                  <a:srgbClr val="FF0000"/>
                </a:solidFill>
              </a:rPr>
              <a:t>muốn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chọn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giấy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màu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nào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cho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thân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cặp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và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quai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cặp</a:t>
            </a:r>
            <a:r>
              <a:rPr lang="en-US" sz="2200" dirty="0" smtClean="0">
                <a:solidFill>
                  <a:srgbClr val="FF0000"/>
                </a:solidFill>
              </a:rPr>
              <a:t>? 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-  Con </a:t>
            </a:r>
            <a:r>
              <a:rPr lang="en-US" sz="2200" dirty="0" err="1" smtClean="0">
                <a:solidFill>
                  <a:srgbClr val="FF0000"/>
                </a:solidFill>
              </a:rPr>
              <a:t>sẽ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tạo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chiếc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cặp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sách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bằng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hình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vuông</a:t>
            </a:r>
            <a:r>
              <a:rPr lang="en-US" sz="2200" dirty="0" smtClean="0">
                <a:solidFill>
                  <a:srgbClr val="FF0000"/>
                </a:solidFill>
              </a:rPr>
              <a:t> hay  </a:t>
            </a:r>
            <a:r>
              <a:rPr lang="en-US" sz="2200" dirty="0" err="1" smtClean="0">
                <a:solidFill>
                  <a:srgbClr val="FF0000"/>
                </a:solidFill>
              </a:rPr>
              <a:t>hình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chữ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nhật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dọc</a:t>
            </a:r>
            <a:r>
              <a:rPr lang="en-US" sz="2200" dirty="0" smtClean="0">
                <a:solidFill>
                  <a:srgbClr val="FF0000"/>
                </a:solidFill>
              </a:rPr>
              <a:t> / </a:t>
            </a:r>
            <a:r>
              <a:rPr lang="en-US" sz="2200" dirty="0" err="1" smtClean="0">
                <a:solidFill>
                  <a:srgbClr val="FF0000"/>
                </a:solidFill>
              </a:rPr>
              <a:t>ngang</a:t>
            </a:r>
            <a:r>
              <a:rPr lang="en-US" sz="22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-  Con </a:t>
            </a:r>
            <a:r>
              <a:rPr lang="en-US" sz="2200" dirty="0" err="1" smtClean="0">
                <a:solidFill>
                  <a:srgbClr val="FF0000"/>
                </a:solidFill>
              </a:rPr>
              <a:t>sẽ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trang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trí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hình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gì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lên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chiếc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cặp</a:t>
            </a:r>
            <a:r>
              <a:rPr lang="en-US" sz="2200" dirty="0" smtClean="0">
                <a:solidFill>
                  <a:srgbClr val="FF0000"/>
                </a:solidFill>
              </a:rPr>
              <a:t>?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2" name="15 ph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0100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40"/>
          <p:cNvSpPr txBox="1">
            <a:spLocks noGrp="1"/>
          </p:cNvSpPr>
          <p:nvPr>
            <p:ph type="title" idx="2"/>
          </p:nvPr>
        </p:nvSpPr>
        <p:spPr>
          <a:xfrm>
            <a:off x="642910" y="857238"/>
            <a:ext cx="3691800" cy="28709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en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rưng bày và chia sẻ sản phẩm</a:t>
            </a:r>
            <a:endParaRPr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230" name="Google Shape;2230;p40"/>
          <p:cNvCxnSpPr/>
          <p:nvPr/>
        </p:nvCxnSpPr>
        <p:spPr>
          <a:xfrm>
            <a:off x="4006025" y="1208850"/>
            <a:ext cx="0" cy="272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9" name="Google Shape;2269;p40"/>
          <p:cNvSpPr/>
          <p:nvPr/>
        </p:nvSpPr>
        <p:spPr>
          <a:xfrm rot="3235207">
            <a:off x="377147" y="-2972562"/>
            <a:ext cx="2310416" cy="4406761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4143372" y="1357304"/>
            <a:ext cx="47863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</a:rPr>
              <a:t>Nêu cảm nhận của em về sản phẩm của mình: </a:t>
            </a:r>
          </a:p>
          <a:p>
            <a:r>
              <a:rPr lang="en-US" sz="1800" smtClean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    H</a:t>
            </a:r>
            <a:r>
              <a:rPr lang="en-US" sz="1800" smtClean="0">
                <a:solidFill>
                  <a:schemeClr val="accent1">
                    <a:lumMod val="50000"/>
                  </a:schemeClr>
                </a:solidFill>
              </a:rPr>
              <a:t>ình dáng, màu sắc của chiếc cặp sách</a:t>
            </a:r>
          </a:p>
          <a:p>
            <a:r>
              <a:rPr lang="en-US" sz="180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sz="1800" smtClean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 C</a:t>
            </a:r>
            <a:r>
              <a:rPr lang="en-US" sz="1800" smtClean="0">
                <a:solidFill>
                  <a:schemeClr val="accent1">
                    <a:lumMod val="50000"/>
                  </a:schemeClr>
                </a:solidFill>
              </a:rPr>
              <a:t>ách trang trí cặp sách.</a:t>
            </a:r>
          </a:p>
          <a:p>
            <a:endParaRPr lang="en-US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</a:rPr>
              <a:t>Em hãy chia sẻ tác dụng và cách giữ gìn cặp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28676"/>
            <a:ext cx="9144000" cy="34290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h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1214428"/>
            <a:ext cx="1382253" cy="1071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3500430" cy="571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bán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214296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chemeClr val="tx2">
                    <a:lumMod val="50000"/>
                  </a:schemeClr>
                </a:solidFill>
              </a:rPr>
              <a:t>Cùng nhau tạo cửa hàng cặp sách</a:t>
            </a:r>
            <a:endParaRPr lang="en-US" sz="2400" i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357700"/>
            <a:ext cx="9144000" cy="78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F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142990"/>
            <a:ext cx="1214446" cy="1188045"/>
          </a:xfrm>
          <a:prstGeom prst="rect">
            <a:avLst/>
          </a:prstGeom>
        </p:spPr>
      </p:pic>
      <p:pic>
        <p:nvPicPr>
          <p:cNvPr id="26" name="Picture 25" descr="v3.png"/>
          <p:cNvPicPr>
            <a:picLocks noChangeAspect="1"/>
          </p:cNvPicPr>
          <p:nvPr/>
        </p:nvPicPr>
        <p:blipFill>
          <a:blip r:embed="rId5"/>
          <a:srcRect l="19858" t="27660" r="17731"/>
          <a:stretch>
            <a:fillRect/>
          </a:stretch>
        </p:blipFill>
        <p:spPr>
          <a:xfrm>
            <a:off x="1000100" y="2214560"/>
            <a:ext cx="1785950" cy="2760104"/>
          </a:xfrm>
          <a:prstGeom prst="rect">
            <a:avLst/>
          </a:prstGeom>
        </p:spPr>
      </p:pic>
      <p:pic>
        <p:nvPicPr>
          <p:cNvPr id="27" name="Picture 26" descr="v7.png"/>
          <p:cNvPicPr>
            <a:picLocks noChangeAspect="1"/>
          </p:cNvPicPr>
          <p:nvPr/>
        </p:nvPicPr>
        <p:blipFill>
          <a:blip r:embed="rId6"/>
          <a:srcRect l="12963" t="18056" r="14814" b="4166"/>
          <a:stretch>
            <a:fillRect/>
          </a:stretch>
        </p:blipFill>
        <p:spPr>
          <a:xfrm>
            <a:off x="6858016" y="2357436"/>
            <a:ext cx="1785950" cy="2564429"/>
          </a:xfrm>
          <a:prstGeom prst="rect">
            <a:avLst/>
          </a:prstGeom>
        </p:spPr>
      </p:pic>
      <p:pic>
        <p:nvPicPr>
          <p:cNvPr id="24" name="Picture 23" descr="n2png.png"/>
          <p:cNvPicPr>
            <a:picLocks noChangeAspect="1"/>
          </p:cNvPicPr>
          <p:nvPr/>
        </p:nvPicPr>
        <p:blipFill>
          <a:blip r:embed="rId7">
            <a:lum bright="12000"/>
          </a:blip>
          <a:stretch>
            <a:fillRect/>
          </a:stretch>
        </p:blipFill>
        <p:spPr>
          <a:xfrm>
            <a:off x="6429388" y="1430592"/>
            <a:ext cx="2714612" cy="2784232"/>
          </a:xfrm>
          <a:prstGeom prst="rect">
            <a:avLst/>
          </a:prstGeom>
        </p:spPr>
      </p:pic>
      <p:pic>
        <p:nvPicPr>
          <p:cNvPr id="32" name="Picture 31" descr="n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372" y="1071552"/>
            <a:ext cx="1285883" cy="1621606"/>
          </a:xfrm>
          <a:prstGeom prst="rect">
            <a:avLst/>
          </a:prstGeom>
        </p:spPr>
      </p:pic>
      <p:pic>
        <p:nvPicPr>
          <p:cNvPr id="31" name="Picture 30" descr="F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74" y="1142990"/>
            <a:ext cx="1071570" cy="1101841"/>
          </a:xfrm>
          <a:prstGeom prst="rect">
            <a:avLst/>
          </a:prstGeom>
        </p:spPr>
      </p:pic>
      <p:pic>
        <p:nvPicPr>
          <p:cNvPr id="29" name="Picture 28" descr="q2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8992" y="2071666"/>
            <a:ext cx="2114009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B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" y="0"/>
            <a:ext cx="914210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357158" y="0"/>
            <a:ext cx="2143140" cy="107157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>
                    <a:lumMod val="75000"/>
                  </a:schemeClr>
                </a:solidFill>
              </a:rPr>
              <a:t>Khởi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</a:schemeClr>
                </a:solidFill>
              </a:rPr>
              <a:t>động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z2855582019285_70551057b66f34769b302141b68e1d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71552"/>
          </a:xfrm>
          <a:prstGeom prst="rect">
            <a:avLst/>
          </a:prstGeom>
        </p:spPr>
      </p:pic>
      <p:pic>
        <p:nvPicPr>
          <p:cNvPr id="4" name="Picture 3" descr="l1.png"/>
          <p:cNvPicPr>
            <a:picLocks noChangeAspect="1"/>
          </p:cNvPicPr>
          <p:nvPr/>
        </p:nvPicPr>
        <p:blipFill>
          <a:blip r:embed="rId3">
            <a:lum bright="44000" contrast="26000"/>
          </a:blip>
          <a:stretch>
            <a:fillRect/>
          </a:stretch>
        </p:blipFill>
        <p:spPr>
          <a:xfrm rot="773300">
            <a:off x="184185" y="3321741"/>
            <a:ext cx="1810031" cy="1855938"/>
          </a:xfrm>
          <a:prstGeom prst="rect">
            <a:avLst/>
          </a:prstGeom>
        </p:spPr>
      </p:pic>
      <p:cxnSp>
        <p:nvCxnSpPr>
          <p:cNvPr id="5" name="Google Shape;2230;p40"/>
          <p:cNvCxnSpPr/>
          <p:nvPr/>
        </p:nvCxnSpPr>
        <p:spPr>
          <a:xfrm rot="10800000" flipV="1">
            <a:off x="1714484" y="4572014"/>
            <a:ext cx="7286673" cy="557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2230;p40"/>
          <p:cNvCxnSpPr/>
          <p:nvPr/>
        </p:nvCxnSpPr>
        <p:spPr>
          <a:xfrm rot="5400000">
            <a:off x="7065958" y="3434584"/>
            <a:ext cx="2869470" cy="79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2230;p40"/>
          <p:cNvCxnSpPr/>
          <p:nvPr/>
        </p:nvCxnSpPr>
        <p:spPr>
          <a:xfrm rot="5400000">
            <a:off x="-863660" y="2363014"/>
            <a:ext cx="2869470" cy="79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2230;p40"/>
          <p:cNvCxnSpPr/>
          <p:nvPr/>
        </p:nvCxnSpPr>
        <p:spPr>
          <a:xfrm rot="5400000">
            <a:off x="7108843" y="3749683"/>
            <a:ext cx="2500330" cy="158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230;p40"/>
          <p:cNvCxnSpPr/>
          <p:nvPr/>
        </p:nvCxnSpPr>
        <p:spPr>
          <a:xfrm rot="5400000">
            <a:off x="-393735" y="2107403"/>
            <a:ext cx="2215372" cy="79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2230;p40"/>
          <p:cNvCxnSpPr/>
          <p:nvPr/>
        </p:nvCxnSpPr>
        <p:spPr>
          <a:xfrm rot="10800000" flipV="1">
            <a:off x="3428992" y="4429138"/>
            <a:ext cx="5352321" cy="557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230;p40"/>
          <p:cNvCxnSpPr/>
          <p:nvPr/>
        </p:nvCxnSpPr>
        <p:spPr>
          <a:xfrm>
            <a:off x="142844" y="1071552"/>
            <a:ext cx="7215238" cy="158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230;p40"/>
          <p:cNvCxnSpPr/>
          <p:nvPr/>
        </p:nvCxnSpPr>
        <p:spPr>
          <a:xfrm>
            <a:off x="357158" y="1214428"/>
            <a:ext cx="6286544" cy="158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" name="Picture 32" descr="k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1571618"/>
            <a:ext cx="2000264" cy="19639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57488" y="2143122"/>
            <a:ext cx="52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E4816"/>
                </a:solidFill>
              </a:rPr>
              <a:t>Cặp sách xinh xắn</a:t>
            </a:r>
            <a:endParaRPr lang="en-US" sz="4000" b="1">
              <a:solidFill>
                <a:srgbClr val="FE4816"/>
              </a:solidFill>
            </a:endParaRPr>
          </a:p>
        </p:txBody>
      </p:sp>
      <p:pic>
        <p:nvPicPr>
          <p:cNvPr id="17" name="Picture 16" descr="v6.png"/>
          <p:cNvPicPr>
            <a:picLocks noChangeAspect="1"/>
          </p:cNvPicPr>
          <p:nvPr/>
        </p:nvPicPr>
        <p:blipFill>
          <a:blip r:embed="rId5">
            <a:lum bright="34000" contrast="20000"/>
          </a:blip>
          <a:stretch>
            <a:fillRect/>
          </a:stretch>
        </p:blipFill>
        <p:spPr>
          <a:xfrm>
            <a:off x="7258684" y="682960"/>
            <a:ext cx="1627556" cy="1028287"/>
          </a:xfrm>
          <a:prstGeom prst="rect">
            <a:avLst/>
          </a:prstGeom>
        </p:spPr>
      </p:pic>
      <p:pic>
        <p:nvPicPr>
          <p:cNvPr id="18" name="Picture 17" descr="s1.png"/>
          <p:cNvPicPr>
            <a:picLocks noChangeAspect="1"/>
          </p:cNvPicPr>
          <p:nvPr/>
        </p:nvPicPr>
        <p:blipFill>
          <a:blip r:embed="rId6">
            <a:lum bright="26000"/>
          </a:blip>
          <a:stretch>
            <a:fillRect/>
          </a:stretch>
        </p:blipFill>
        <p:spPr>
          <a:xfrm rot="6010470">
            <a:off x="7211772" y="3809399"/>
            <a:ext cx="1263796" cy="110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928926" y="500048"/>
            <a:ext cx="5715040" cy="421484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28662" y="500048"/>
            <a:ext cx="428628" cy="50006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57224" y="571486"/>
            <a:ext cx="571504" cy="357190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2361;p44"/>
          <p:cNvGrpSpPr/>
          <p:nvPr/>
        </p:nvGrpSpPr>
        <p:grpSpPr>
          <a:xfrm>
            <a:off x="500034" y="285734"/>
            <a:ext cx="2261492" cy="2256508"/>
            <a:chOff x="1263513" y="238124"/>
            <a:chExt cx="5248300" cy="5237951"/>
          </a:xfrm>
        </p:grpSpPr>
        <p:sp>
          <p:nvSpPr>
            <p:cNvPr id="2362" name="Google Shape;2362;p44"/>
            <p:cNvSpPr/>
            <p:nvPr/>
          </p:nvSpPr>
          <p:spPr>
            <a:xfrm>
              <a:off x="1263513" y="238124"/>
              <a:ext cx="5248300" cy="5237951"/>
            </a:xfrm>
            <a:custGeom>
              <a:avLst/>
              <a:gdLst/>
              <a:ahLst/>
              <a:cxnLst/>
              <a:rect l="l" t="t" r="r" b="b"/>
              <a:pathLst>
                <a:path w="209932" h="209518" extrusionOk="0">
                  <a:moveTo>
                    <a:pt x="65541" y="0"/>
                  </a:moveTo>
                  <a:cubicBezTo>
                    <a:pt x="55423" y="0"/>
                    <a:pt x="45718" y="2728"/>
                    <a:pt x="36134" y="9203"/>
                  </a:cubicBezTo>
                  <a:cubicBezTo>
                    <a:pt x="12586" y="25110"/>
                    <a:pt x="1" y="54754"/>
                    <a:pt x="11842" y="105441"/>
                  </a:cubicBezTo>
                  <a:cubicBezTo>
                    <a:pt x="23683" y="156129"/>
                    <a:pt x="36089" y="200108"/>
                    <a:pt x="58757" y="207564"/>
                  </a:cubicBezTo>
                  <a:cubicBezTo>
                    <a:pt x="62781" y="208888"/>
                    <a:pt x="66999" y="209518"/>
                    <a:pt x="71406" y="209518"/>
                  </a:cubicBezTo>
                  <a:cubicBezTo>
                    <a:pt x="92252" y="209518"/>
                    <a:pt x="117322" y="195421"/>
                    <a:pt x="145959" y="173937"/>
                  </a:cubicBezTo>
                  <a:cubicBezTo>
                    <a:pt x="180649" y="147909"/>
                    <a:pt x="209932" y="125747"/>
                    <a:pt x="209622" y="97815"/>
                  </a:cubicBezTo>
                  <a:cubicBezTo>
                    <a:pt x="209324" y="71150"/>
                    <a:pt x="183909" y="51283"/>
                    <a:pt x="141267" y="28684"/>
                  </a:cubicBezTo>
                  <a:cubicBezTo>
                    <a:pt x="111969" y="13156"/>
                    <a:pt x="87759" y="0"/>
                    <a:pt x="65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4"/>
            <p:cNvSpPr/>
            <p:nvPr/>
          </p:nvSpPr>
          <p:spPr>
            <a:xfrm>
              <a:off x="5268025" y="2778925"/>
              <a:ext cx="61375" cy="1937650"/>
            </a:xfrm>
            <a:custGeom>
              <a:avLst/>
              <a:gdLst/>
              <a:ahLst/>
              <a:cxnLst/>
              <a:rect l="l" t="t" r="r" b="b"/>
              <a:pathLst>
                <a:path w="2455" h="77506" extrusionOk="0">
                  <a:moveTo>
                    <a:pt x="1" y="0"/>
                  </a:moveTo>
                  <a:lnTo>
                    <a:pt x="1" y="77506"/>
                  </a:lnTo>
                  <a:lnTo>
                    <a:pt x="2454" y="77506"/>
                  </a:lnTo>
                  <a:lnTo>
                    <a:pt x="2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4"/>
            <p:cNvSpPr/>
            <p:nvPr/>
          </p:nvSpPr>
          <p:spPr>
            <a:xfrm>
              <a:off x="1982525" y="1430775"/>
              <a:ext cx="61350" cy="1573050"/>
            </a:xfrm>
            <a:custGeom>
              <a:avLst/>
              <a:gdLst/>
              <a:ahLst/>
              <a:cxnLst/>
              <a:rect l="l" t="t" r="r" b="b"/>
              <a:pathLst>
                <a:path w="2454" h="62922" extrusionOk="0">
                  <a:moveTo>
                    <a:pt x="0" y="0"/>
                  </a:moveTo>
                  <a:lnTo>
                    <a:pt x="0" y="62922"/>
                  </a:lnTo>
                  <a:lnTo>
                    <a:pt x="2453" y="62922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4"/>
            <p:cNvSpPr/>
            <p:nvPr/>
          </p:nvSpPr>
          <p:spPr>
            <a:xfrm>
              <a:off x="1882200" y="3263125"/>
              <a:ext cx="236575" cy="236525"/>
            </a:xfrm>
            <a:custGeom>
              <a:avLst/>
              <a:gdLst/>
              <a:ahLst/>
              <a:cxnLst/>
              <a:rect l="l" t="t" r="r" b="b"/>
              <a:pathLst>
                <a:path w="9463" h="9461" extrusionOk="0">
                  <a:moveTo>
                    <a:pt x="4732" y="2452"/>
                  </a:moveTo>
                  <a:cubicBezTo>
                    <a:pt x="5987" y="2452"/>
                    <a:pt x="7010" y="3475"/>
                    <a:pt x="7010" y="4730"/>
                  </a:cubicBezTo>
                  <a:cubicBezTo>
                    <a:pt x="7010" y="5987"/>
                    <a:pt x="5989" y="7009"/>
                    <a:pt x="4732" y="7009"/>
                  </a:cubicBezTo>
                  <a:cubicBezTo>
                    <a:pt x="3475" y="7009"/>
                    <a:pt x="2453" y="5988"/>
                    <a:pt x="2453" y="4730"/>
                  </a:cubicBezTo>
                  <a:cubicBezTo>
                    <a:pt x="2453" y="3473"/>
                    <a:pt x="3475" y="2452"/>
                    <a:pt x="4732" y="2452"/>
                  </a:cubicBezTo>
                  <a:close/>
                  <a:moveTo>
                    <a:pt x="4732" y="0"/>
                  </a:moveTo>
                  <a:cubicBezTo>
                    <a:pt x="2124" y="0"/>
                    <a:pt x="1" y="2122"/>
                    <a:pt x="1" y="4730"/>
                  </a:cubicBezTo>
                  <a:cubicBezTo>
                    <a:pt x="1" y="7338"/>
                    <a:pt x="2124" y="9461"/>
                    <a:pt x="4732" y="9461"/>
                  </a:cubicBezTo>
                  <a:cubicBezTo>
                    <a:pt x="7341" y="9461"/>
                    <a:pt x="9463" y="7338"/>
                    <a:pt x="9463" y="4730"/>
                  </a:cubicBezTo>
                  <a:cubicBezTo>
                    <a:pt x="9463" y="2123"/>
                    <a:pt x="7339" y="0"/>
                    <a:pt x="4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4"/>
            <p:cNvSpPr/>
            <p:nvPr/>
          </p:nvSpPr>
          <p:spPr>
            <a:xfrm>
              <a:off x="5180450" y="2322125"/>
              <a:ext cx="236575" cy="236575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4731" y="2452"/>
                  </a:moveTo>
                  <a:cubicBezTo>
                    <a:pt x="5987" y="2452"/>
                    <a:pt x="7009" y="3475"/>
                    <a:pt x="7009" y="4731"/>
                  </a:cubicBezTo>
                  <a:cubicBezTo>
                    <a:pt x="7009" y="5988"/>
                    <a:pt x="5988" y="7010"/>
                    <a:pt x="4731" y="7010"/>
                  </a:cubicBezTo>
                  <a:cubicBezTo>
                    <a:pt x="3474" y="7010"/>
                    <a:pt x="2452" y="5988"/>
                    <a:pt x="2452" y="4731"/>
                  </a:cubicBezTo>
                  <a:cubicBezTo>
                    <a:pt x="2452" y="3475"/>
                    <a:pt x="3474" y="2454"/>
                    <a:pt x="4731" y="2454"/>
                  </a:cubicBezTo>
                  <a:lnTo>
                    <a:pt x="4731" y="2452"/>
                  </a:lnTo>
                  <a:close/>
                  <a:moveTo>
                    <a:pt x="4731" y="0"/>
                  </a:moveTo>
                  <a:cubicBezTo>
                    <a:pt x="2123" y="0"/>
                    <a:pt x="0" y="2123"/>
                    <a:pt x="0" y="4731"/>
                  </a:cubicBezTo>
                  <a:cubicBezTo>
                    <a:pt x="0" y="7340"/>
                    <a:pt x="2123" y="9462"/>
                    <a:pt x="4731" y="9462"/>
                  </a:cubicBezTo>
                  <a:cubicBezTo>
                    <a:pt x="7340" y="9462"/>
                    <a:pt x="9462" y="7339"/>
                    <a:pt x="9462" y="4731"/>
                  </a:cubicBezTo>
                  <a:cubicBezTo>
                    <a:pt x="9462" y="2123"/>
                    <a:pt x="7338" y="0"/>
                    <a:pt x="4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5" name="Google Shape;2375;p44"/>
          <p:cNvSpPr/>
          <p:nvPr/>
        </p:nvSpPr>
        <p:spPr>
          <a:xfrm rot="14744715">
            <a:off x="-919425" y="2685292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21549" y="2067359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642910" y="1071552"/>
            <a:ext cx="1936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tx1">
                    <a:lumMod val="50000"/>
                  </a:schemeClr>
                </a:solidFill>
              </a:rPr>
              <a:t>Chuẩn bị</a:t>
            </a:r>
            <a:endParaRPr lang="en-US" sz="3200" b="1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Picture 17" descr="2qweo.png"/>
          <p:cNvPicPr>
            <a:picLocks noChangeAspect="1"/>
          </p:cNvPicPr>
          <p:nvPr/>
        </p:nvPicPr>
        <p:blipFill>
          <a:blip r:embed="rId3">
            <a:lum bright="-1000" contrast="52000"/>
          </a:blip>
          <a:stretch>
            <a:fillRect/>
          </a:stretch>
        </p:blipFill>
        <p:spPr>
          <a:xfrm>
            <a:off x="3500430" y="928676"/>
            <a:ext cx="4786345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699542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MỤCTI</a:t>
            </a:r>
            <a:r>
              <a:rPr lang="vi-VN" sz="3200" b="1" dirty="0" smtClean="0">
                <a:solidFill>
                  <a:srgbClr val="C00000"/>
                </a:solidFill>
              </a:rPr>
              <a:t>ÊU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63841" name="Rectangle 1"/>
          <p:cNvSpPr>
            <a:spLocks noChangeArrowheads="1"/>
          </p:cNvSpPr>
          <p:nvPr/>
        </p:nvSpPr>
        <p:spPr bwMode="auto">
          <a:xfrm>
            <a:off x="931100" y="1958456"/>
            <a:ext cx="70038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gấp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cắt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dán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cặp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gấy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bìa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vẻ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trang</a:t>
            </a:r>
            <a:endParaRPr kumimoji="0" lang="vi-VN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cặp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sách</a:t>
            </a: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286116" y="214296"/>
            <a:ext cx="3857652" cy="5715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43174" y="928676"/>
            <a:ext cx="5286412" cy="7143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857388"/>
            <a:ext cx="9144000" cy="3286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596" y="214296"/>
            <a:ext cx="2286016" cy="5715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0034" y="285734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smtClean="0">
                <a:solidFill>
                  <a:schemeClr val="bg1"/>
                </a:solidFill>
              </a:rPr>
              <a:t>1.KHÁM PHÁ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285734"/>
            <a:ext cx="355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smtClean="0">
                <a:solidFill>
                  <a:schemeClr val="tx2">
                    <a:lumMod val="50000"/>
                  </a:schemeClr>
                </a:solidFill>
              </a:rPr>
              <a:t>Quan sát hình chiếc cặp sách</a:t>
            </a:r>
            <a:endParaRPr lang="en-US" sz="20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2757" name="Picture 5" descr="D:\12. TONG HOP THUONG\Lop 2- Tổng\L2- B5 CSXX\j3.png"/>
          <p:cNvPicPr>
            <a:picLocks noChangeAspect="1" noChangeArrowheads="1"/>
          </p:cNvPicPr>
          <p:nvPr/>
        </p:nvPicPr>
        <p:blipFill>
          <a:blip r:embed="rId2">
            <a:lum bright="9000" contrast="30000"/>
          </a:blip>
          <a:srcRect/>
          <a:stretch>
            <a:fillRect/>
          </a:stretch>
        </p:blipFill>
        <p:spPr bwMode="auto">
          <a:xfrm>
            <a:off x="4429124" y="2616434"/>
            <a:ext cx="2571768" cy="2598522"/>
          </a:xfrm>
          <a:prstGeom prst="rect">
            <a:avLst/>
          </a:prstGeom>
          <a:noFill/>
        </p:spPr>
      </p:pic>
      <p:pic>
        <p:nvPicPr>
          <p:cNvPr id="12" name="Picture 2" descr="D:\12. TONG HOP THUONG\Lop 2- Tổng\L2- B5 CSXX\j4.png"/>
          <p:cNvPicPr>
            <a:picLocks noChangeAspect="1" noChangeArrowheads="1"/>
          </p:cNvPicPr>
          <p:nvPr/>
        </p:nvPicPr>
        <p:blipFill>
          <a:blip r:embed="rId3">
            <a:lum bright="9000" contrast="30000"/>
          </a:blip>
          <a:srcRect/>
          <a:stretch>
            <a:fillRect/>
          </a:stretch>
        </p:blipFill>
        <p:spPr bwMode="auto">
          <a:xfrm rot="867058">
            <a:off x="6715140" y="1616836"/>
            <a:ext cx="2264096" cy="2471990"/>
          </a:xfrm>
          <a:prstGeom prst="rect">
            <a:avLst/>
          </a:prstGeom>
          <a:noFill/>
        </p:spPr>
      </p:pic>
      <p:pic>
        <p:nvPicPr>
          <p:cNvPr id="13" name="Picture 3" descr="D:\12. TONG HOP THUONG\Lop 2- Tổng\L2- B5 CSXX\j1.png"/>
          <p:cNvPicPr>
            <a:picLocks noChangeAspect="1" noChangeArrowheads="1"/>
          </p:cNvPicPr>
          <p:nvPr/>
        </p:nvPicPr>
        <p:blipFill>
          <a:blip r:embed="rId4">
            <a:lum bright="9000" contrast="30000"/>
          </a:blip>
          <a:srcRect/>
          <a:stretch>
            <a:fillRect/>
          </a:stretch>
        </p:blipFill>
        <p:spPr bwMode="auto">
          <a:xfrm rot="21060615">
            <a:off x="2726204" y="1756888"/>
            <a:ext cx="2095920" cy="2308379"/>
          </a:xfrm>
          <a:prstGeom prst="rect">
            <a:avLst/>
          </a:prstGeom>
          <a:noFill/>
        </p:spPr>
      </p:pic>
      <p:pic>
        <p:nvPicPr>
          <p:cNvPr id="14" name="Picture 4" descr="D:\12. TONG HOP THUONG\Lop 2- Tổng\L2- B5 CSXX\j2.png"/>
          <p:cNvPicPr>
            <a:picLocks noChangeAspect="1" noChangeArrowheads="1"/>
          </p:cNvPicPr>
          <p:nvPr/>
        </p:nvPicPr>
        <p:blipFill>
          <a:blip r:embed="rId5">
            <a:lum bright="9000" contrast="30000"/>
          </a:blip>
          <a:srcRect/>
          <a:stretch>
            <a:fillRect/>
          </a:stretch>
        </p:blipFill>
        <p:spPr bwMode="auto">
          <a:xfrm rot="21001653">
            <a:off x="351566" y="2239897"/>
            <a:ext cx="2503969" cy="262901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357554" y="1071552"/>
            <a:ext cx="387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smtClean="0"/>
              <a:t>+ Cặp sách có những hình dáng gì?</a:t>
            </a:r>
            <a:endParaRPr 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3357554" y="1071552"/>
            <a:ext cx="387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smtClean="0"/>
              <a:t>+ Cặp sách có những bộ phận nào?</a:t>
            </a:r>
            <a:endParaRPr lang="en-US" sz="1800"/>
          </a:p>
        </p:txBody>
      </p:sp>
      <p:sp>
        <p:nvSpPr>
          <p:cNvPr id="18" name="TextBox 17"/>
          <p:cNvSpPr txBox="1"/>
          <p:nvPr/>
        </p:nvSpPr>
        <p:spPr>
          <a:xfrm>
            <a:off x="3143240" y="928676"/>
            <a:ext cx="452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smtClean="0"/>
              <a:t>+ Cặp sách được trang trí những hình gì?.</a:t>
            </a:r>
          </a:p>
          <a:p>
            <a:r>
              <a:rPr lang="vi-VN" sz="1800" smtClean="0"/>
              <a:t>    Màu sắc như thế nào?</a:t>
            </a:r>
            <a:endParaRPr lang="en-US" sz="1800"/>
          </a:p>
        </p:txBody>
      </p:sp>
      <p:sp>
        <p:nvSpPr>
          <p:cNvPr id="21" name="Oval 20"/>
          <p:cNvSpPr/>
          <p:nvPr/>
        </p:nvSpPr>
        <p:spPr>
          <a:xfrm>
            <a:off x="2071670" y="4500576"/>
            <a:ext cx="357190" cy="35719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00430" y="4071948"/>
            <a:ext cx="357190" cy="35719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643702" y="4572014"/>
            <a:ext cx="357190" cy="35719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072462" y="3786196"/>
            <a:ext cx="357190" cy="35719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5" grpId="0"/>
      <p:bldP spid="6" grpId="0"/>
      <p:bldP spid="16" grpId="0"/>
      <p:bldP spid="16" grpId="1"/>
      <p:bldP spid="17" grpId="0"/>
      <p:bldP spid="17" grpId="1"/>
      <p:bldP spid="18" grpId="0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2"/>
            <a:ext cx="9929882" cy="56436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1500180"/>
            <a:ext cx="42883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</a:rPr>
              <a:t> 2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CÁCH TẠO HÌNH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 CHIẾC CẶP SÁCH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108" y="500048"/>
            <a:ext cx="5143536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316</Words>
  <Application>Microsoft Office PowerPoint</Application>
  <PresentationFormat>On-screen Show (16:9)</PresentationFormat>
  <Paragraphs>53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Concert One</vt:lpstr>
      <vt:lpstr>Lora</vt:lpstr>
      <vt:lpstr>Wingdings</vt:lpstr>
      <vt:lpstr>Palatino Linotype</vt:lpstr>
      <vt:lpstr>Times New Roman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 và chia sẻ sản phẩm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</cp:lastModifiedBy>
  <cp:revision>39</cp:revision>
  <dcterms:modified xsi:type="dcterms:W3CDTF">2022-03-22T08:28:02Z</dcterms:modified>
</cp:coreProperties>
</file>